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257" r:id="rId5"/>
    <p:sldId id="2799" r:id="rId6"/>
    <p:sldId id="4516" r:id="rId7"/>
    <p:sldId id="300" r:id="rId8"/>
    <p:sldId id="262" r:id="rId9"/>
    <p:sldId id="4466" r:id="rId10"/>
    <p:sldId id="294" r:id="rId11"/>
    <p:sldId id="261" r:id="rId12"/>
    <p:sldId id="301" r:id="rId13"/>
    <p:sldId id="2792" r:id="rId14"/>
    <p:sldId id="258" r:id="rId15"/>
    <p:sldId id="282" r:id="rId16"/>
    <p:sldId id="283" r:id="rId17"/>
    <p:sldId id="284" r:id="rId18"/>
    <p:sldId id="2795" r:id="rId19"/>
    <p:sldId id="2793" r:id="rId20"/>
    <p:sldId id="2798" r:id="rId21"/>
    <p:sldId id="265" r:id="rId22"/>
    <p:sldId id="2147376659" r:id="rId23"/>
    <p:sldId id="2147376658" r:id="rId24"/>
    <p:sldId id="4436" r:id="rId25"/>
    <p:sldId id="4437" r:id="rId26"/>
    <p:sldId id="4442" r:id="rId27"/>
    <p:sldId id="2805" r:id="rId28"/>
    <p:sldId id="2780" r:id="rId29"/>
    <p:sldId id="267" r:id="rId30"/>
    <p:sldId id="264" r:id="rId31"/>
    <p:sldId id="278" r:id="rId32"/>
    <p:sldId id="299" r:id="rId33"/>
    <p:sldId id="296" r:id="rId34"/>
    <p:sldId id="4459" r:id="rId35"/>
    <p:sldId id="4460" r:id="rId36"/>
    <p:sldId id="298" r:id="rId37"/>
    <p:sldId id="273" r:id="rId38"/>
    <p:sldId id="274" r:id="rId39"/>
    <p:sldId id="4438" r:id="rId40"/>
    <p:sldId id="277" r:id="rId41"/>
    <p:sldId id="4428" r:id="rId42"/>
    <p:sldId id="4429" r:id="rId43"/>
    <p:sldId id="4430" r:id="rId44"/>
    <p:sldId id="4431" r:id="rId45"/>
    <p:sldId id="4462" r:id="rId46"/>
    <p:sldId id="4461" r:id="rId47"/>
    <p:sldId id="288" r:id="rId48"/>
    <p:sldId id="271" r:id="rId49"/>
    <p:sldId id="370" r:id="rId50"/>
    <p:sldId id="2028" r:id="rId51"/>
    <p:sldId id="4457" r:id="rId52"/>
    <p:sldId id="1406" r:id="rId53"/>
    <p:sldId id="2853" r:id="rId54"/>
    <p:sldId id="4464" r:id="rId55"/>
    <p:sldId id="446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Zoe Elizabeth" initials="ZE" lastIdx="31" clrIdx="6">
    <p:extLst>
      <p:ext uri="{19B8F6BF-5375-455C-9EA6-DF929625EA0E}">
        <p15:presenceInfo xmlns:p15="http://schemas.microsoft.com/office/powerpoint/2012/main" userId="u/gd+YxHex6me3Ju00giX6xOWYztGViALbHF+9Y6NXU=" providerId="None"/>
      </p:ext>
    </p:extLst>
  </p:cmAuthor>
  <p:cmAuthor id="1" name="Farahmand, Farhad" initials="FF" lastIdx="61" clrIdx="0">
    <p:extLst>
      <p:ext uri="{19B8F6BF-5375-455C-9EA6-DF929625EA0E}">
        <p15:presenceInfo xmlns:p15="http://schemas.microsoft.com/office/powerpoint/2012/main" userId="S::FFarahmand@trcsolutions.com::1346c63b-154b-4d8b-8990-456be2dc59cb" providerId="AD"/>
      </p:ext>
    </p:extLst>
  </p:cmAuthor>
  <p:cmAuthor id="8" name="Peter Mustacich" initials="PM" lastIdx="12" clrIdx="7">
    <p:extLst>
      <p:ext uri="{19B8F6BF-5375-455C-9EA6-DF929625EA0E}">
        <p15:presenceInfo xmlns:p15="http://schemas.microsoft.com/office/powerpoint/2012/main" userId="TwirmlaFHBOXjlcUM0sQxtp9dWdLkeeCrl7Vxidr8LA=" providerId="None"/>
      </p:ext>
    </p:extLst>
  </p:cmAuthor>
  <p:cmAuthor id="2" name="Farhad Farahmand" initials="FF" lastIdx="14" clrIdx="1">
    <p:extLst>
      <p:ext uri="{19B8F6BF-5375-455C-9EA6-DF929625EA0E}">
        <p15:presenceInfo xmlns:p15="http://schemas.microsoft.com/office/powerpoint/2012/main" userId="QP7+bXf6BRK7fZiMAFOfrWWHJXoySgRWcfwAo3BWF68=" providerId="None"/>
      </p:ext>
    </p:extLst>
  </p:cmAuthor>
  <p:cmAuthor id="9" name="Gupta, Rohan" initials="GR" lastIdx="1" clrIdx="8">
    <p:extLst>
      <p:ext uri="{19B8F6BF-5375-455C-9EA6-DF929625EA0E}">
        <p15:presenceInfo xmlns:p15="http://schemas.microsoft.com/office/powerpoint/2012/main" userId="S::rgupta@trcsolutions.com::9b23a1a5-b82b-4e85-b681-4056e5870710" providerId="AD"/>
      </p:ext>
    </p:extLst>
  </p:cmAuthor>
  <p:cmAuthor id="3" name="Rafael Reyes" initials="RR" lastIdx="17" clrIdx="2">
    <p:extLst>
      <p:ext uri="{19B8F6BF-5375-455C-9EA6-DF929625EA0E}">
        <p15:presenceInfo xmlns:p15="http://schemas.microsoft.com/office/powerpoint/2012/main" userId="S::rreyes@peninsulacleanenergy.com::398c0570-38be-4820-aeba-ff7d53fa3244" providerId="AD"/>
      </p:ext>
    </p:extLst>
  </p:cmAuthor>
  <p:cmAuthor id="10" name="Yolanda Beesemyer" initials="YB" lastIdx="57" clrIdx="9">
    <p:extLst>
      <p:ext uri="{19B8F6BF-5375-455C-9EA6-DF929625EA0E}">
        <p15:presenceInfo xmlns:p15="http://schemas.microsoft.com/office/powerpoint/2012/main" userId="Yolanda Beesemyer" providerId="None"/>
      </p:ext>
    </p:extLst>
  </p:cmAuthor>
  <p:cmAuthor id="4" name="Blake Herrschaft" initials="BH" lastIdx="25" clrIdx="3">
    <p:extLst>
      <p:ext uri="{19B8F6BF-5375-455C-9EA6-DF929625EA0E}">
        <p15:presenceInfo xmlns:p15="http://schemas.microsoft.com/office/powerpoint/2012/main" userId="GzuHUSxA/QbbEvA/vcz6gigzjA5jl5K0lvClOjwW4Ww=" providerId="None"/>
      </p:ext>
    </p:extLst>
  </p:cmAuthor>
  <p:cmAuthor id="11" name="Vega, Mayra" initials="VM" lastIdx="20" clrIdx="10">
    <p:extLst>
      <p:ext uri="{19B8F6BF-5375-455C-9EA6-DF929625EA0E}">
        <p15:presenceInfo xmlns:p15="http://schemas.microsoft.com/office/powerpoint/2012/main" userId="S::MVega@trcsolutions.com::e490db27-46bc-4212-b710-2c53e0877113" providerId="AD"/>
      </p:ext>
    </p:extLst>
  </p:cmAuthor>
  <p:cmAuthor id="5" name="Phillip Kobernick" initials="PK" lastIdx="14" clrIdx="4">
    <p:extLst>
      <p:ext uri="{19B8F6BF-5375-455C-9EA6-DF929625EA0E}">
        <p15:presenceInfo xmlns:p15="http://schemas.microsoft.com/office/powerpoint/2012/main" userId="tU6/a8X10HbvwtRMBdMYWUqlhRGxyemWYNpfPaL+haI=" providerId="None"/>
      </p:ext>
    </p:extLst>
  </p:cmAuthor>
  <p:cmAuthor id="6" name="Mayra Vega" initials="MV" lastIdx="7" clrIdx="5">
    <p:extLst>
      <p:ext uri="{19B8F6BF-5375-455C-9EA6-DF929625EA0E}">
        <p15:presenceInfo xmlns:p15="http://schemas.microsoft.com/office/powerpoint/2012/main" userId="VBdH/2qYSGZoT6pgpMiOR2VpAvYFJxnLMEjG2xxRn68="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1DE"/>
    <a:srgbClr val="1E9D8B"/>
    <a:srgbClr val="10AEBA"/>
    <a:srgbClr val="003E6B"/>
    <a:srgbClr val="E5DD14"/>
    <a:srgbClr val="336E7B"/>
    <a:srgbClr val="2CB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A8676-5A9E-403B-B431-27435433A668}" v="205" dt="2023-03-23T00:06:20.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ahmand, Farhad" userId="S::ffarahmand@trcsolutions.com::1346c63b-154b-4d8b-8990-456be2dc59cb" providerId="AD" clId="Web-{119BA9FE-1A7B-689F-BFED-B614F6372733}"/>
    <pc:docChg chg="addSld delSld modSld">
      <pc:chgData name="Farahmand, Farhad" userId="S::ffarahmand@trcsolutions.com::1346c63b-154b-4d8b-8990-456be2dc59cb" providerId="AD" clId="Web-{119BA9FE-1A7B-689F-BFED-B614F6372733}" dt="2023-03-06T21:35:56.657" v="88"/>
      <pc:docMkLst>
        <pc:docMk/>
      </pc:docMkLst>
      <pc:sldChg chg="modSp">
        <pc:chgData name="Farahmand, Farhad" userId="S::ffarahmand@trcsolutions.com::1346c63b-154b-4d8b-8990-456be2dc59cb" providerId="AD" clId="Web-{119BA9FE-1A7B-689F-BFED-B614F6372733}" dt="2023-03-06T21:23:08.024" v="4" actId="20577"/>
        <pc:sldMkLst>
          <pc:docMk/>
          <pc:sldMk cId="3698848244" sldId="257"/>
        </pc:sldMkLst>
        <pc:spChg chg="mod">
          <ac:chgData name="Farahmand, Farhad" userId="S::ffarahmand@trcsolutions.com::1346c63b-154b-4d8b-8990-456be2dc59cb" providerId="AD" clId="Web-{119BA9FE-1A7B-689F-BFED-B614F6372733}" dt="2023-03-06T21:23:08.024" v="4" actId="20577"/>
          <ac:spMkLst>
            <pc:docMk/>
            <pc:sldMk cId="3698848244" sldId="257"/>
            <ac:spMk id="3" creationId="{97D60A43-B145-4673-8523-A49C24E6A975}"/>
          </ac:spMkLst>
        </pc:spChg>
      </pc:sldChg>
      <pc:sldChg chg="addSp delSp modSp addCm">
        <pc:chgData name="Farahmand, Farhad" userId="S::ffarahmand@trcsolutions.com::1346c63b-154b-4d8b-8990-456be2dc59cb" providerId="AD" clId="Web-{119BA9FE-1A7B-689F-BFED-B614F6372733}" dt="2023-03-06T21:32:10.360" v="52"/>
        <pc:sldMkLst>
          <pc:docMk/>
          <pc:sldMk cId="3175118878" sldId="258"/>
        </pc:sldMkLst>
        <pc:picChg chg="add mod">
          <ac:chgData name="Farahmand, Farhad" userId="S::ffarahmand@trcsolutions.com::1346c63b-154b-4d8b-8990-456be2dc59cb" providerId="AD" clId="Web-{119BA9FE-1A7B-689F-BFED-B614F6372733}" dt="2023-03-06T21:31:33.889" v="51" actId="1076"/>
          <ac:picMkLst>
            <pc:docMk/>
            <pc:sldMk cId="3175118878" sldId="258"/>
            <ac:picMk id="4" creationId="{B83C07AA-9D43-E72C-B02A-E842CBD6967F}"/>
          </ac:picMkLst>
        </pc:picChg>
        <pc:picChg chg="del">
          <ac:chgData name="Farahmand, Farhad" userId="S::ffarahmand@trcsolutions.com::1346c63b-154b-4d8b-8990-456be2dc59cb" providerId="AD" clId="Web-{119BA9FE-1A7B-689F-BFED-B614F6372733}" dt="2023-03-06T21:31:25.529" v="46"/>
          <ac:picMkLst>
            <pc:docMk/>
            <pc:sldMk cId="3175118878" sldId="258"/>
            <ac:picMk id="6" creationId="{C0DF95FB-5C97-4A54-9AEE-49BCCCD5DB47}"/>
          </ac:picMkLst>
        </pc:picChg>
      </pc:sldChg>
      <pc:sldChg chg="modSp add del addCm">
        <pc:chgData name="Farahmand, Farhad" userId="S::ffarahmand@trcsolutions.com::1346c63b-154b-4d8b-8990-456be2dc59cb" providerId="AD" clId="Web-{119BA9FE-1A7B-689F-BFED-B614F6372733}" dt="2023-03-06T21:26:38.352" v="13"/>
        <pc:sldMkLst>
          <pc:docMk/>
          <pc:sldMk cId="2054505503" sldId="262"/>
        </pc:sldMkLst>
        <pc:graphicFrameChg chg="modGraphic">
          <ac:chgData name="Farahmand, Farhad" userId="S::ffarahmand@trcsolutions.com::1346c63b-154b-4d8b-8990-456be2dc59cb" providerId="AD" clId="Web-{119BA9FE-1A7B-689F-BFED-B614F6372733}" dt="2023-03-06T21:23:29.885" v="5"/>
          <ac:graphicFrameMkLst>
            <pc:docMk/>
            <pc:sldMk cId="2054505503" sldId="262"/>
            <ac:graphicFrameMk id="13" creationId="{F6845AE1-7FF1-4307-932D-CD0AF1231F4E}"/>
          </ac:graphicFrameMkLst>
        </pc:graphicFrameChg>
      </pc:sldChg>
      <pc:sldChg chg="modSp">
        <pc:chgData name="Farahmand, Farhad" userId="S::ffarahmand@trcsolutions.com::1346c63b-154b-4d8b-8990-456be2dc59cb" providerId="AD" clId="Web-{119BA9FE-1A7B-689F-BFED-B614F6372733}" dt="2023-03-06T21:35:46.360" v="87" actId="20577"/>
        <pc:sldMkLst>
          <pc:docMk/>
          <pc:sldMk cId="723281901" sldId="271"/>
        </pc:sldMkLst>
        <pc:graphicFrameChg chg="modGraphic">
          <ac:chgData name="Farahmand, Farhad" userId="S::ffarahmand@trcsolutions.com::1346c63b-154b-4d8b-8990-456be2dc59cb" providerId="AD" clId="Web-{119BA9FE-1A7B-689F-BFED-B614F6372733}" dt="2023-03-06T21:35:46.360" v="87" actId="20577"/>
          <ac:graphicFrameMkLst>
            <pc:docMk/>
            <pc:sldMk cId="723281901" sldId="271"/>
            <ac:graphicFrameMk id="5" creationId="{51BAB215-7D56-45D2-AB3A-3433C40E7FB3}"/>
          </ac:graphicFrameMkLst>
        </pc:graphicFrameChg>
      </pc:sldChg>
      <pc:sldChg chg="del">
        <pc:chgData name="Farahmand, Farhad" userId="S::ffarahmand@trcsolutions.com::1346c63b-154b-4d8b-8990-456be2dc59cb" providerId="AD" clId="Web-{119BA9FE-1A7B-689F-BFED-B614F6372733}" dt="2023-03-06T21:35:56.657" v="88"/>
        <pc:sldMkLst>
          <pc:docMk/>
          <pc:sldMk cId="3832993812" sldId="272"/>
        </pc:sldMkLst>
      </pc:sldChg>
      <pc:sldChg chg="addSp delSp modSp">
        <pc:chgData name="Farahmand, Farhad" userId="S::ffarahmand@trcsolutions.com::1346c63b-154b-4d8b-8990-456be2dc59cb" providerId="AD" clId="Web-{119BA9FE-1A7B-689F-BFED-B614F6372733}" dt="2023-03-06T21:33:14.333" v="70" actId="20577"/>
        <pc:sldMkLst>
          <pc:docMk/>
          <pc:sldMk cId="3807586698" sldId="278"/>
        </pc:sldMkLst>
        <pc:spChg chg="del">
          <ac:chgData name="Farahmand, Farhad" userId="S::ffarahmand@trcsolutions.com::1346c63b-154b-4d8b-8990-456be2dc59cb" providerId="AD" clId="Web-{119BA9FE-1A7B-689F-BFED-B614F6372733}" dt="2023-03-06T21:32:41.347" v="53"/>
          <ac:spMkLst>
            <pc:docMk/>
            <pc:sldMk cId="3807586698" sldId="278"/>
            <ac:spMk id="7" creationId="{7F8042DE-C270-443A-99B7-50E05E0A4A3F}"/>
          </ac:spMkLst>
        </pc:spChg>
        <pc:spChg chg="add del mod">
          <ac:chgData name="Farahmand, Farhad" userId="S::ffarahmand@trcsolutions.com::1346c63b-154b-4d8b-8990-456be2dc59cb" providerId="AD" clId="Web-{119BA9FE-1A7B-689F-BFED-B614F6372733}" dt="2023-03-06T21:32:47.128" v="55"/>
          <ac:spMkLst>
            <pc:docMk/>
            <pc:sldMk cId="3807586698" sldId="278"/>
            <ac:spMk id="42" creationId="{9A25389F-AF8C-1A7E-0F4D-75A381E00504}"/>
          </ac:spMkLst>
        </pc:spChg>
        <pc:graphicFrameChg chg="mod modGraphic">
          <ac:chgData name="Farahmand, Farhad" userId="S::ffarahmand@trcsolutions.com::1346c63b-154b-4d8b-8990-456be2dc59cb" providerId="AD" clId="Web-{119BA9FE-1A7B-689F-BFED-B614F6372733}" dt="2023-03-06T21:33:14.333" v="70" actId="20577"/>
          <ac:graphicFrameMkLst>
            <pc:docMk/>
            <pc:sldMk cId="3807586698" sldId="278"/>
            <ac:graphicFrameMk id="231" creationId="{CFA12885-B8A2-4C55-BA5F-F0C069A157D5}"/>
          </ac:graphicFrameMkLst>
        </pc:graphicFrameChg>
      </pc:sldChg>
      <pc:sldChg chg="modSp">
        <pc:chgData name="Farahmand, Farhad" userId="S::ffarahmand@trcsolutions.com::1346c63b-154b-4d8b-8990-456be2dc59cb" providerId="AD" clId="Web-{119BA9FE-1A7B-689F-BFED-B614F6372733}" dt="2023-03-06T21:28:50.955" v="45" actId="20577"/>
        <pc:sldMkLst>
          <pc:docMk/>
          <pc:sldMk cId="3689952311" sldId="294"/>
        </pc:sldMkLst>
        <pc:graphicFrameChg chg="modGraphic">
          <ac:chgData name="Farahmand, Farhad" userId="S::ffarahmand@trcsolutions.com::1346c63b-154b-4d8b-8990-456be2dc59cb" providerId="AD" clId="Web-{119BA9FE-1A7B-689F-BFED-B614F6372733}" dt="2023-03-06T21:28:50.955" v="45" actId="20577"/>
          <ac:graphicFrameMkLst>
            <pc:docMk/>
            <pc:sldMk cId="3689952311" sldId="294"/>
            <ac:graphicFrameMk id="7" creationId="{8DF596B0-5FA0-444A-B471-C8E7521250DA}"/>
          </ac:graphicFrameMkLst>
        </pc:graphicFrameChg>
      </pc:sldChg>
      <pc:sldChg chg="modSp addCm">
        <pc:chgData name="Farahmand, Farhad" userId="S::ffarahmand@trcsolutions.com::1346c63b-154b-4d8b-8990-456be2dc59cb" providerId="AD" clId="Web-{119BA9FE-1A7B-689F-BFED-B614F6372733}" dt="2023-03-06T21:34:30.839" v="74"/>
        <pc:sldMkLst>
          <pc:docMk/>
          <pc:sldMk cId="3934341939" sldId="4438"/>
        </pc:sldMkLst>
        <pc:graphicFrameChg chg="modGraphic">
          <ac:chgData name="Farahmand, Farhad" userId="S::ffarahmand@trcsolutions.com::1346c63b-154b-4d8b-8990-456be2dc59cb" providerId="AD" clId="Web-{119BA9FE-1A7B-689F-BFED-B614F6372733}" dt="2023-03-06T21:34:06.931" v="73"/>
          <ac:graphicFrameMkLst>
            <pc:docMk/>
            <pc:sldMk cId="3934341939" sldId="4438"/>
            <ac:graphicFrameMk id="25" creationId="{70010350-8DB4-4FFA-9281-88A60F5B8A49}"/>
          </ac:graphicFrameMkLst>
        </pc:graphicFrameChg>
      </pc:sldChg>
      <pc:sldChg chg="modSp">
        <pc:chgData name="Farahmand, Farhad" userId="S::ffarahmand@trcsolutions.com::1346c63b-154b-4d8b-8990-456be2dc59cb" providerId="AD" clId="Web-{119BA9FE-1A7B-689F-BFED-B614F6372733}" dt="2023-03-06T21:34:57.622" v="80" actId="20577"/>
        <pc:sldMkLst>
          <pc:docMk/>
          <pc:sldMk cId="2671591038" sldId="4462"/>
        </pc:sldMkLst>
        <pc:spChg chg="mod">
          <ac:chgData name="Farahmand, Farhad" userId="S::ffarahmand@trcsolutions.com::1346c63b-154b-4d8b-8990-456be2dc59cb" providerId="AD" clId="Web-{119BA9FE-1A7B-689F-BFED-B614F6372733}" dt="2023-03-06T21:34:57.622" v="80" actId="20577"/>
          <ac:spMkLst>
            <pc:docMk/>
            <pc:sldMk cId="2671591038" sldId="4462"/>
            <ac:spMk id="4" creationId="{F10A8A50-8B98-44AA-A051-19264BE641C6}"/>
          </ac:spMkLst>
        </pc:spChg>
      </pc:sldChg>
      <pc:sldChg chg="modSp addCm">
        <pc:chgData name="Farahmand, Farhad" userId="S::ffarahmand@trcsolutions.com::1346c63b-154b-4d8b-8990-456be2dc59cb" providerId="AD" clId="Web-{119BA9FE-1A7B-689F-BFED-B614F6372733}" dt="2023-03-06T21:27:20.792" v="20"/>
        <pc:sldMkLst>
          <pc:docMk/>
          <pc:sldMk cId="3901206779" sldId="4466"/>
        </pc:sldMkLst>
        <pc:graphicFrameChg chg="modGraphic">
          <ac:chgData name="Farahmand, Farhad" userId="S::ffarahmand@trcsolutions.com::1346c63b-154b-4d8b-8990-456be2dc59cb" providerId="AD" clId="Web-{119BA9FE-1A7B-689F-BFED-B614F6372733}" dt="2023-03-06T21:27:07.542" v="19" actId="20577"/>
          <ac:graphicFrameMkLst>
            <pc:docMk/>
            <pc:sldMk cId="3901206779" sldId="4466"/>
            <ac:graphicFrameMk id="3" creationId="{546EE2FC-14AB-D54F-AB9A-2B516F152BA3}"/>
          </ac:graphicFrameMkLst>
        </pc:graphicFrameChg>
      </pc:sldChg>
      <pc:sldChg chg="new add del">
        <pc:chgData name="Farahmand, Farhad" userId="S::ffarahmand@trcsolutions.com::1346c63b-154b-4d8b-8990-456be2dc59cb" providerId="AD" clId="Web-{119BA9FE-1A7B-689F-BFED-B614F6372733}" dt="2023-03-06T21:24:48.735" v="9"/>
        <pc:sldMkLst>
          <pc:docMk/>
          <pc:sldMk cId="2974659521" sldId="2147376659"/>
        </pc:sldMkLst>
      </pc:sldChg>
    </pc:docChg>
  </pc:docChgLst>
  <pc:docChgLst>
    <pc:chgData name="Vega, Mayra" userId="e490db27-46bc-4212-b710-2c53e0877113" providerId="ADAL" clId="{28EA8676-5A9E-403B-B431-27435433A668}"/>
    <pc:docChg chg="undo custSel addSld delSld modSld sldOrd">
      <pc:chgData name="Vega, Mayra" userId="e490db27-46bc-4212-b710-2c53e0877113" providerId="ADAL" clId="{28EA8676-5A9E-403B-B431-27435433A668}" dt="2023-03-23T04:36:38.793" v="1339" actId="20577"/>
      <pc:docMkLst>
        <pc:docMk/>
      </pc:docMkLst>
      <pc:sldChg chg="modSp mod">
        <pc:chgData name="Vega, Mayra" userId="e490db27-46bc-4212-b710-2c53e0877113" providerId="ADAL" clId="{28EA8676-5A9E-403B-B431-27435433A668}" dt="2023-03-23T04:17:34.089" v="1218" actId="20577"/>
        <pc:sldMkLst>
          <pc:docMk/>
          <pc:sldMk cId="3698848244" sldId="257"/>
        </pc:sldMkLst>
        <pc:spChg chg="mod">
          <ac:chgData name="Vega, Mayra" userId="e490db27-46bc-4212-b710-2c53e0877113" providerId="ADAL" clId="{28EA8676-5A9E-403B-B431-27435433A668}" dt="2023-03-23T00:08:18.153" v="1052" actId="20577"/>
          <ac:spMkLst>
            <pc:docMk/>
            <pc:sldMk cId="3698848244" sldId="257"/>
            <ac:spMk id="2" creationId="{6E21F16C-F5E2-44C5-8646-641A7EC66321}"/>
          </ac:spMkLst>
        </pc:spChg>
        <pc:spChg chg="mod">
          <ac:chgData name="Vega, Mayra" userId="e490db27-46bc-4212-b710-2c53e0877113" providerId="ADAL" clId="{28EA8676-5A9E-403B-B431-27435433A668}" dt="2023-03-23T04:17:34.089" v="1218" actId="20577"/>
          <ac:spMkLst>
            <pc:docMk/>
            <pc:sldMk cId="3698848244" sldId="257"/>
            <ac:spMk id="3" creationId="{97D60A43-B145-4673-8523-A49C24E6A975}"/>
          </ac:spMkLst>
        </pc:spChg>
      </pc:sldChg>
      <pc:sldChg chg="addSp delSp modSp mod addCm delCm">
        <pc:chgData name="Vega, Mayra" userId="e490db27-46bc-4212-b710-2c53e0877113" providerId="ADAL" clId="{28EA8676-5A9E-403B-B431-27435433A668}" dt="2023-03-23T00:08:26.632" v="1069" actId="20577"/>
        <pc:sldMkLst>
          <pc:docMk/>
          <pc:sldMk cId="2054505503" sldId="262"/>
        </pc:sldMkLst>
        <pc:spChg chg="add mod">
          <ac:chgData name="Vega, Mayra" userId="e490db27-46bc-4212-b710-2c53e0877113" providerId="ADAL" clId="{28EA8676-5A9E-403B-B431-27435433A668}" dt="2023-03-06T22:24:58.292" v="840" actId="207"/>
          <ac:spMkLst>
            <pc:docMk/>
            <pc:sldMk cId="2054505503" sldId="262"/>
            <ac:spMk id="3" creationId="{C71050DE-46BB-D2A6-165A-4E13217F588D}"/>
          </ac:spMkLst>
        </pc:spChg>
        <pc:spChg chg="mod">
          <ac:chgData name="Vega, Mayra" userId="e490db27-46bc-4212-b710-2c53e0877113" providerId="ADAL" clId="{28EA8676-5A9E-403B-B431-27435433A668}" dt="2023-03-23T00:08:26.632" v="1069" actId="20577"/>
          <ac:spMkLst>
            <pc:docMk/>
            <pc:sldMk cId="2054505503" sldId="262"/>
            <ac:spMk id="5" creationId="{6E683C86-235B-458F-96C4-B3C0285B61FE}"/>
          </ac:spMkLst>
        </pc:spChg>
        <pc:spChg chg="mod">
          <ac:chgData name="Vega, Mayra" userId="e490db27-46bc-4212-b710-2c53e0877113" providerId="ADAL" clId="{28EA8676-5A9E-403B-B431-27435433A668}" dt="2023-03-06T22:12:59.941" v="201"/>
          <ac:spMkLst>
            <pc:docMk/>
            <pc:sldMk cId="2054505503" sldId="262"/>
            <ac:spMk id="1041" creationId="{3FD72F7B-B4D9-D4BB-3BAB-754CAC32FE27}"/>
          </ac:spMkLst>
        </pc:spChg>
        <pc:graphicFrameChg chg="del">
          <ac:chgData name="Vega, Mayra" userId="e490db27-46bc-4212-b710-2c53e0877113" providerId="ADAL" clId="{28EA8676-5A9E-403B-B431-27435433A668}" dt="2023-03-06T22:23:21.814" v="810" actId="478"/>
          <ac:graphicFrameMkLst>
            <pc:docMk/>
            <pc:sldMk cId="2054505503" sldId="262"/>
            <ac:graphicFrameMk id="13" creationId="{F6845AE1-7FF1-4307-932D-CD0AF1231F4E}"/>
          </ac:graphicFrameMkLst>
        </pc:graphicFrameChg>
      </pc:sldChg>
      <pc:sldChg chg="add del modAnim">
        <pc:chgData name="Vega, Mayra" userId="e490db27-46bc-4212-b710-2c53e0877113" providerId="ADAL" clId="{28EA8676-5A9E-403B-B431-27435433A668}" dt="2023-03-06T22:09:35.346" v="163"/>
        <pc:sldMkLst>
          <pc:docMk/>
          <pc:sldMk cId="3478901318" sldId="264"/>
        </pc:sldMkLst>
      </pc:sldChg>
      <pc:sldChg chg="modSp mod delCm">
        <pc:chgData name="Vega, Mayra" userId="e490db27-46bc-4212-b710-2c53e0877113" providerId="ADAL" clId="{28EA8676-5A9E-403B-B431-27435433A668}" dt="2023-03-23T00:08:06.862" v="1033" actId="20577"/>
        <pc:sldMkLst>
          <pc:docMk/>
          <pc:sldMk cId="723281901" sldId="271"/>
        </pc:sldMkLst>
        <pc:spChg chg="mod">
          <ac:chgData name="Vega, Mayra" userId="e490db27-46bc-4212-b710-2c53e0877113" providerId="ADAL" clId="{28EA8676-5A9E-403B-B431-27435433A668}" dt="2023-03-23T00:08:06.862" v="1033" actId="20577"/>
          <ac:spMkLst>
            <pc:docMk/>
            <pc:sldMk cId="723281901" sldId="271"/>
            <ac:spMk id="3" creationId="{738F13B1-6B90-41EF-A4CF-6D390CDA31B9}"/>
          </ac:spMkLst>
        </pc:spChg>
      </pc:sldChg>
      <pc:sldChg chg="ord delCm">
        <pc:chgData name="Vega, Mayra" userId="e490db27-46bc-4212-b710-2c53e0877113" providerId="ADAL" clId="{28EA8676-5A9E-403B-B431-27435433A668}" dt="2023-02-22T21:38:15.486" v="16" actId="1592"/>
        <pc:sldMkLst>
          <pc:docMk/>
          <pc:sldMk cId="3832993812" sldId="272"/>
        </pc:sldMkLst>
      </pc:sldChg>
      <pc:sldChg chg="modSp mod modAnim delCm">
        <pc:chgData name="Vega, Mayra" userId="e490db27-46bc-4212-b710-2c53e0877113" providerId="ADAL" clId="{28EA8676-5A9E-403B-B431-27435433A668}" dt="2023-03-23T00:09:19.559" v="1173" actId="20577"/>
        <pc:sldMkLst>
          <pc:docMk/>
          <pc:sldMk cId="2854747011" sldId="273"/>
        </pc:sldMkLst>
        <pc:spChg chg="mod">
          <ac:chgData name="Vega, Mayra" userId="e490db27-46bc-4212-b710-2c53e0877113" providerId="ADAL" clId="{28EA8676-5A9E-403B-B431-27435433A668}" dt="2023-03-23T00:09:19.559" v="1173" actId="20577"/>
          <ac:spMkLst>
            <pc:docMk/>
            <pc:sldMk cId="2854747011" sldId="273"/>
            <ac:spMk id="3" creationId="{738F13B1-6B90-41EF-A4CF-6D390CDA31B9}"/>
          </ac:spMkLst>
        </pc:spChg>
      </pc:sldChg>
      <pc:sldChg chg="modSp add del mod modAnim">
        <pc:chgData name="Vega, Mayra" userId="e490db27-46bc-4212-b710-2c53e0877113" providerId="ADAL" clId="{28EA8676-5A9E-403B-B431-27435433A668}" dt="2023-03-23T00:08:43.887" v="1103" actId="20577"/>
        <pc:sldMkLst>
          <pc:docMk/>
          <pc:sldMk cId="3807586698" sldId="278"/>
        </pc:sldMkLst>
        <pc:spChg chg="mod">
          <ac:chgData name="Vega, Mayra" userId="e490db27-46bc-4212-b710-2c53e0877113" providerId="ADAL" clId="{28EA8676-5A9E-403B-B431-27435433A668}" dt="2023-03-23T00:08:43.887" v="1103" actId="20577"/>
          <ac:spMkLst>
            <pc:docMk/>
            <pc:sldMk cId="3807586698" sldId="278"/>
            <ac:spMk id="3" creationId="{738F13B1-6B90-41EF-A4CF-6D390CDA31B9}"/>
          </ac:spMkLst>
        </pc:spChg>
      </pc:sldChg>
      <pc:sldChg chg="modSp mod">
        <pc:chgData name="Vega, Mayra" userId="e490db27-46bc-4212-b710-2c53e0877113" providerId="ADAL" clId="{28EA8676-5A9E-403B-B431-27435433A668}" dt="2023-03-23T00:07:58.955" v="1016" actId="20577"/>
        <pc:sldMkLst>
          <pc:docMk/>
          <pc:sldMk cId="1472470262" sldId="288"/>
        </pc:sldMkLst>
        <pc:spChg chg="mod">
          <ac:chgData name="Vega, Mayra" userId="e490db27-46bc-4212-b710-2c53e0877113" providerId="ADAL" clId="{28EA8676-5A9E-403B-B431-27435433A668}" dt="2023-03-23T00:07:58.955" v="1016" actId="20577"/>
          <ac:spMkLst>
            <pc:docMk/>
            <pc:sldMk cId="1472470262" sldId="288"/>
            <ac:spMk id="2" creationId="{A643F588-010C-4C3C-AD69-C6BEF6AB7CA1}"/>
          </ac:spMkLst>
        </pc:spChg>
      </pc:sldChg>
      <pc:sldChg chg="modSp add del mod">
        <pc:chgData name="Vega, Mayra" userId="e490db27-46bc-4212-b710-2c53e0877113" providerId="ADAL" clId="{28EA8676-5A9E-403B-B431-27435433A668}" dt="2023-03-23T00:08:54.353" v="1120" actId="20577"/>
        <pc:sldMkLst>
          <pc:docMk/>
          <pc:sldMk cId="4061316725" sldId="296"/>
        </pc:sldMkLst>
        <pc:spChg chg="mod">
          <ac:chgData name="Vega, Mayra" userId="e490db27-46bc-4212-b710-2c53e0877113" providerId="ADAL" clId="{28EA8676-5A9E-403B-B431-27435433A668}" dt="2023-03-23T00:08:54.353" v="1120" actId="20577"/>
          <ac:spMkLst>
            <pc:docMk/>
            <pc:sldMk cId="4061316725" sldId="296"/>
            <ac:spMk id="14" creationId="{C4E00B0C-9C4E-40F6-B61E-9A96F1C9C77A}"/>
          </ac:spMkLst>
        </pc:spChg>
      </pc:sldChg>
      <pc:sldChg chg="modSp mod">
        <pc:chgData name="Vega, Mayra" userId="e490db27-46bc-4212-b710-2c53e0877113" providerId="ADAL" clId="{28EA8676-5A9E-403B-B431-27435433A668}" dt="2023-03-23T00:09:10.203" v="1154" actId="20577"/>
        <pc:sldMkLst>
          <pc:docMk/>
          <pc:sldMk cId="3127515840" sldId="298"/>
        </pc:sldMkLst>
        <pc:spChg chg="mod">
          <ac:chgData name="Vega, Mayra" userId="e490db27-46bc-4212-b710-2c53e0877113" providerId="ADAL" clId="{28EA8676-5A9E-403B-B431-27435433A668}" dt="2023-03-23T00:09:10.203" v="1154" actId="20577"/>
          <ac:spMkLst>
            <pc:docMk/>
            <pc:sldMk cId="3127515840" sldId="298"/>
            <ac:spMk id="22" creationId="{46C2F319-0AB8-4751-835E-9F0C39BB542F}"/>
          </ac:spMkLst>
        </pc:spChg>
      </pc:sldChg>
      <pc:sldChg chg="add del modAnim">
        <pc:chgData name="Vega, Mayra" userId="e490db27-46bc-4212-b710-2c53e0877113" providerId="ADAL" clId="{28EA8676-5A9E-403B-B431-27435433A668}" dt="2023-03-06T22:09:50.203" v="188"/>
        <pc:sldMkLst>
          <pc:docMk/>
          <pc:sldMk cId="624319638" sldId="299"/>
        </pc:sldMkLst>
      </pc:sldChg>
      <pc:sldChg chg="delCm">
        <pc:chgData name="Vega, Mayra" userId="e490db27-46bc-4212-b710-2c53e0877113" providerId="ADAL" clId="{28EA8676-5A9E-403B-B431-27435433A668}" dt="2023-02-22T21:38:08.247" v="15" actId="1592"/>
        <pc:sldMkLst>
          <pc:docMk/>
          <pc:sldMk cId="3717330377" sldId="370"/>
        </pc:sldMkLst>
      </pc:sldChg>
      <pc:sldChg chg="modTransition">
        <pc:chgData name="Vega, Mayra" userId="e490db27-46bc-4212-b710-2c53e0877113" providerId="ADAL" clId="{28EA8676-5A9E-403B-B431-27435433A668}" dt="2023-03-06T22:10:26.835" v="199"/>
        <pc:sldMkLst>
          <pc:docMk/>
          <pc:sldMk cId="1852277038" sldId="2028"/>
        </pc:sldMkLst>
      </pc:sldChg>
      <pc:sldChg chg="delCm modNotesTx">
        <pc:chgData name="Vega, Mayra" userId="e490db27-46bc-4212-b710-2c53e0877113" providerId="ADAL" clId="{28EA8676-5A9E-403B-B431-27435433A668}" dt="2023-02-22T21:40:51.883" v="147" actId="20577"/>
        <pc:sldMkLst>
          <pc:docMk/>
          <pc:sldMk cId="3005682865" sldId="2805"/>
        </pc:sldMkLst>
      </pc:sldChg>
      <pc:sldChg chg="modSp mod">
        <pc:chgData name="Vega, Mayra" userId="e490db27-46bc-4212-b710-2c53e0877113" providerId="ADAL" clId="{28EA8676-5A9E-403B-B431-27435433A668}" dt="2023-03-23T04:32:37.958" v="1305" actId="2711"/>
        <pc:sldMkLst>
          <pc:docMk/>
          <pc:sldMk cId="876565038" sldId="4431"/>
        </pc:sldMkLst>
        <pc:spChg chg="mod">
          <ac:chgData name="Vega, Mayra" userId="e490db27-46bc-4212-b710-2c53e0877113" providerId="ADAL" clId="{28EA8676-5A9E-403B-B431-27435433A668}" dt="2023-03-23T04:32:37.958" v="1305" actId="2711"/>
          <ac:spMkLst>
            <pc:docMk/>
            <pc:sldMk cId="876565038" sldId="4431"/>
            <ac:spMk id="4" creationId="{F10A8A50-8B98-44AA-A051-19264BE641C6}"/>
          </ac:spMkLst>
        </pc:spChg>
        <pc:spChg chg="mod">
          <ac:chgData name="Vega, Mayra" userId="e490db27-46bc-4212-b710-2c53e0877113" providerId="ADAL" clId="{28EA8676-5A9E-403B-B431-27435433A668}" dt="2023-03-23T04:30:50.154" v="1294" actId="20577"/>
          <ac:spMkLst>
            <pc:docMk/>
            <pc:sldMk cId="876565038" sldId="4431"/>
            <ac:spMk id="7" creationId="{B232A5E9-98B1-4165-8987-7CB5C385DD62}"/>
          </ac:spMkLst>
        </pc:spChg>
      </pc:sldChg>
      <pc:sldChg chg="modSp mod addCm delCm modCm">
        <pc:chgData name="Vega, Mayra" userId="e490db27-46bc-4212-b710-2c53e0877113" providerId="ADAL" clId="{28EA8676-5A9E-403B-B431-27435433A668}" dt="2023-03-06T23:59:45.434" v="873" actId="1592"/>
        <pc:sldMkLst>
          <pc:docMk/>
          <pc:sldMk cId="3934341939" sldId="4438"/>
        </pc:sldMkLst>
        <pc:graphicFrameChg chg="modGraphic">
          <ac:chgData name="Vega, Mayra" userId="e490db27-46bc-4212-b710-2c53e0877113" providerId="ADAL" clId="{28EA8676-5A9E-403B-B431-27435433A668}" dt="2023-03-06T22:36:38.840" v="866" actId="20577"/>
          <ac:graphicFrameMkLst>
            <pc:docMk/>
            <pc:sldMk cId="3934341939" sldId="4438"/>
            <ac:graphicFrameMk id="25" creationId="{70010350-8DB4-4FFA-9281-88A60F5B8A49}"/>
          </ac:graphicFrameMkLst>
        </pc:graphicFrameChg>
      </pc:sldChg>
      <pc:sldChg chg="modSp add del mod">
        <pc:chgData name="Vega, Mayra" userId="e490db27-46bc-4212-b710-2c53e0877113" providerId="ADAL" clId="{28EA8676-5A9E-403B-B431-27435433A668}" dt="2023-03-23T00:09:02.340" v="1137" actId="20577"/>
        <pc:sldMkLst>
          <pc:docMk/>
          <pc:sldMk cId="4105387411" sldId="4459"/>
        </pc:sldMkLst>
        <pc:spChg chg="mod">
          <ac:chgData name="Vega, Mayra" userId="e490db27-46bc-4212-b710-2c53e0877113" providerId="ADAL" clId="{28EA8676-5A9E-403B-B431-27435433A668}" dt="2023-03-23T00:09:02.340" v="1137" actId="20577"/>
          <ac:spMkLst>
            <pc:docMk/>
            <pc:sldMk cId="4105387411" sldId="4459"/>
            <ac:spMk id="7" creationId="{3C9A2891-0D73-8714-2568-17B21281FE2A}"/>
          </ac:spMkLst>
        </pc:spChg>
      </pc:sldChg>
      <pc:sldChg chg="modAnim">
        <pc:chgData name="Vega, Mayra" userId="e490db27-46bc-4212-b710-2c53e0877113" providerId="ADAL" clId="{28EA8676-5A9E-403B-B431-27435433A668}" dt="2023-03-06T22:10:06.016" v="194"/>
        <pc:sldMkLst>
          <pc:docMk/>
          <pc:sldMk cId="2608817502" sldId="4460"/>
        </pc:sldMkLst>
      </pc:sldChg>
      <pc:sldChg chg="modSp add mod addCm modCm">
        <pc:chgData name="Vega, Mayra" userId="e490db27-46bc-4212-b710-2c53e0877113" providerId="ADAL" clId="{28EA8676-5A9E-403B-B431-27435433A668}" dt="2023-03-23T04:36:38.793" v="1339" actId="20577"/>
        <pc:sldMkLst>
          <pc:docMk/>
          <pc:sldMk cId="2671591038" sldId="4462"/>
        </pc:sldMkLst>
        <pc:spChg chg="mod">
          <ac:chgData name="Vega, Mayra" userId="e490db27-46bc-4212-b710-2c53e0877113" providerId="ADAL" clId="{28EA8676-5A9E-403B-B431-27435433A668}" dt="2023-03-23T04:36:38.793" v="1339" actId="20577"/>
          <ac:spMkLst>
            <pc:docMk/>
            <pc:sldMk cId="2671591038" sldId="4462"/>
            <ac:spMk id="4" creationId="{F10A8A50-8B98-44AA-A051-19264BE641C6}"/>
          </ac:spMkLst>
        </pc:spChg>
        <pc:spChg chg="mod">
          <ac:chgData name="Vega, Mayra" userId="e490db27-46bc-4212-b710-2c53e0877113" providerId="ADAL" clId="{28EA8676-5A9E-403B-B431-27435433A668}" dt="2023-03-23T04:35:13.065" v="1333" actId="20577"/>
          <ac:spMkLst>
            <pc:docMk/>
            <pc:sldMk cId="2671591038" sldId="4462"/>
            <ac:spMk id="7" creationId="{B232A5E9-98B1-4165-8987-7CB5C385DD62}"/>
          </ac:spMkLst>
        </pc:spChg>
      </pc:sldChg>
      <pc:sldChg chg="modSp mod addCm delCm modCm">
        <pc:chgData name="Vega, Mayra" userId="e490db27-46bc-4212-b710-2c53e0877113" providerId="ADAL" clId="{28EA8676-5A9E-403B-B431-27435433A668}" dt="2023-03-23T00:08:33.808" v="1086" actId="20577"/>
        <pc:sldMkLst>
          <pc:docMk/>
          <pc:sldMk cId="3901206779" sldId="4466"/>
        </pc:sldMkLst>
        <pc:spChg chg="mod">
          <ac:chgData name="Vega, Mayra" userId="e490db27-46bc-4212-b710-2c53e0877113" providerId="ADAL" clId="{28EA8676-5A9E-403B-B431-27435433A668}" dt="2023-03-23T00:08:33.808" v="1086" actId="20577"/>
          <ac:spMkLst>
            <pc:docMk/>
            <pc:sldMk cId="3901206779" sldId="4466"/>
            <ac:spMk id="5" creationId="{6E683C86-235B-458F-96C4-B3C0285B61FE}"/>
          </ac:spMkLst>
        </pc:spChg>
        <pc:graphicFrameChg chg="mod">
          <ac:chgData name="Vega, Mayra" userId="e490db27-46bc-4212-b710-2c53e0877113" providerId="ADAL" clId="{28EA8676-5A9E-403B-B431-27435433A668}" dt="2023-03-06T22:24:08.852" v="827" actId="20577"/>
          <ac:graphicFrameMkLst>
            <pc:docMk/>
            <pc:sldMk cId="3901206779" sldId="4466"/>
            <ac:graphicFrameMk id="3" creationId="{546EE2FC-14AB-D54F-AB9A-2B516F152BA3}"/>
          </ac:graphicFrameMkLst>
        </pc:graphicFrameChg>
      </pc:sldChg>
      <pc:sldChg chg="add del">
        <pc:chgData name="Vega, Mayra" userId="e490db27-46bc-4212-b710-2c53e0877113" providerId="ADAL" clId="{28EA8676-5A9E-403B-B431-27435433A668}" dt="2023-03-22T23:53:42.147" v="875" actId="47"/>
        <pc:sldMkLst>
          <pc:docMk/>
          <pc:sldMk cId="924822931" sldId="4514"/>
        </pc:sldMkLst>
      </pc:sldChg>
      <pc:sldChg chg="addSp delSp modSp add del mod setBg">
        <pc:chgData name="Vega, Mayra" userId="e490db27-46bc-4212-b710-2c53e0877113" providerId="ADAL" clId="{28EA8676-5A9E-403B-B431-27435433A668}" dt="2023-03-22T23:56:02.988" v="929" actId="20577"/>
        <pc:sldMkLst>
          <pc:docMk/>
          <pc:sldMk cId="4045316262" sldId="4516"/>
        </pc:sldMkLst>
        <pc:graphicFrameChg chg="add del mod">
          <ac:chgData name="Vega, Mayra" userId="e490db27-46bc-4212-b710-2c53e0877113" providerId="ADAL" clId="{28EA8676-5A9E-403B-B431-27435433A668}" dt="2023-03-22T23:55:44.312" v="883"/>
          <ac:graphicFrameMkLst>
            <pc:docMk/>
            <pc:sldMk cId="4045316262" sldId="4516"/>
            <ac:graphicFrameMk id="2" creationId="{F9F52A65-2DF6-650B-0AD8-35103AB55D94}"/>
          </ac:graphicFrameMkLst>
        </pc:graphicFrameChg>
        <pc:graphicFrameChg chg="add mod modGraphic">
          <ac:chgData name="Vega, Mayra" userId="e490db27-46bc-4212-b710-2c53e0877113" providerId="ADAL" clId="{28EA8676-5A9E-403B-B431-27435433A668}" dt="2023-03-22T23:56:02.988" v="929" actId="20577"/>
          <ac:graphicFrameMkLst>
            <pc:docMk/>
            <pc:sldMk cId="4045316262" sldId="4516"/>
            <ac:graphicFrameMk id="3" creationId="{2866D16B-A9F1-654D-56E1-92A39B7D611C}"/>
          </ac:graphicFrameMkLst>
        </pc:graphicFrameChg>
        <pc:graphicFrameChg chg="del">
          <ac:chgData name="Vega, Mayra" userId="e490db27-46bc-4212-b710-2c53e0877113" providerId="ADAL" clId="{28EA8676-5A9E-403B-B431-27435433A668}" dt="2023-03-22T23:55:34.070" v="881" actId="478"/>
          <ac:graphicFrameMkLst>
            <pc:docMk/>
            <pc:sldMk cId="4045316262" sldId="4516"/>
            <ac:graphicFrameMk id="4" creationId="{DC6FE90D-6A1F-336A-FE79-034FC196B50F}"/>
          </ac:graphicFrameMkLst>
        </pc:graphicFrameChg>
      </pc:sldChg>
      <pc:sldChg chg="add">
        <pc:chgData name="Vega, Mayra" userId="e490db27-46bc-4212-b710-2c53e0877113" providerId="ADAL" clId="{28EA8676-5A9E-403B-B431-27435433A668}" dt="2023-02-22T21:35:55.244" v="4"/>
        <pc:sldMkLst>
          <pc:docMk/>
          <pc:sldMk cId="1081951697" sldId="2147376658"/>
        </pc:sldMkLst>
      </pc:sldChg>
      <pc:sldChg chg="add">
        <pc:chgData name="Vega, Mayra" userId="e490db27-46bc-4212-b710-2c53e0877113" providerId="ADAL" clId="{28EA8676-5A9E-403B-B431-27435433A668}" dt="2023-03-22T23:53:38.131" v="874"/>
        <pc:sldMkLst>
          <pc:docMk/>
          <pc:sldMk cId="3248396485" sldId="2147376659"/>
        </pc:sldMkLst>
      </pc:sldChg>
      <pc:sldChg chg="new del">
        <pc:chgData name="Vega, Mayra" userId="e490db27-46bc-4212-b710-2c53e0877113" providerId="ADAL" clId="{28EA8676-5A9E-403B-B431-27435433A668}" dt="2023-03-22T23:54:51.359" v="879" actId="680"/>
        <pc:sldMkLst>
          <pc:docMk/>
          <pc:sldMk cId="2634829325" sldId="2147376660"/>
        </pc:sldMkLst>
      </pc:sldChg>
    </pc:docChg>
  </pc:docChgLst>
  <pc:docChgLst>
    <pc:chgData name="Gupta, Rohan" userId="9b23a1a5-b82b-4e85-b681-4056e5870710" providerId="ADAL" clId="{74FA5567-EB6F-464C-8139-1B6DAE8759F6}"/>
    <pc:docChg chg="undo redo custSel modSld modMainMaster">
      <pc:chgData name="Gupta, Rohan" userId="9b23a1a5-b82b-4e85-b681-4056e5870710" providerId="ADAL" clId="{74FA5567-EB6F-464C-8139-1B6DAE8759F6}" dt="2023-01-17T02:55:21.697" v="214" actId="20577"/>
      <pc:docMkLst>
        <pc:docMk/>
      </pc:docMkLst>
      <pc:sldChg chg="modSp mod">
        <pc:chgData name="Gupta, Rohan" userId="9b23a1a5-b82b-4e85-b681-4056e5870710" providerId="ADAL" clId="{74FA5567-EB6F-464C-8139-1B6DAE8759F6}" dt="2023-01-17T02:55:21.697" v="214" actId="20577"/>
        <pc:sldMkLst>
          <pc:docMk/>
          <pc:sldMk cId="3698848244" sldId="257"/>
        </pc:sldMkLst>
        <pc:spChg chg="mod">
          <ac:chgData name="Gupta, Rohan" userId="9b23a1a5-b82b-4e85-b681-4056e5870710" providerId="ADAL" clId="{74FA5567-EB6F-464C-8139-1B6DAE8759F6}" dt="2023-01-17T02:55:21.697" v="214" actId="20577"/>
          <ac:spMkLst>
            <pc:docMk/>
            <pc:sldMk cId="3698848244" sldId="257"/>
            <ac:spMk id="2" creationId="{6E21F16C-F5E2-44C5-8646-641A7EC66321}"/>
          </ac:spMkLst>
        </pc:spChg>
        <pc:spChg chg="mod">
          <ac:chgData name="Gupta, Rohan" userId="9b23a1a5-b82b-4e85-b681-4056e5870710" providerId="ADAL" clId="{74FA5567-EB6F-464C-8139-1B6DAE8759F6}" dt="2023-01-16T20:03:48.660" v="34" actId="207"/>
          <ac:spMkLst>
            <pc:docMk/>
            <pc:sldMk cId="3698848244" sldId="257"/>
            <ac:spMk id="3" creationId="{97D60A43-B145-4673-8523-A49C24E6A975}"/>
          </ac:spMkLst>
        </pc:spChg>
      </pc:sldChg>
      <pc:sldChg chg="modSp mod">
        <pc:chgData name="Gupta, Rohan" userId="9b23a1a5-b82b-4e85-b681-4056e5870710" providerId="ADAL" clId="{74FA5567-EB6F-464C-8139-1B6DAE8759F6}" dt="2023-01-16T20:16:20.430" v="203" actId="1076"/>
        <pc:sldMkLst>
          <pc:docMk/>
          <pc:sldMk cId="3175118878" sldId="258"/>
        </pc:sldMkLst>
        <pc:spChg chg="mod">
          <ac:chgData name="Gupta, Rohan" userId="9b23a1a5-b82b-4e85-b681-4056e5870710" providerId="ADAL" clId="{74FA5567-EB6F-464C-8139-1B6DAE8759F6}" dt="2023-01-16T20:16:20.430" v="203" actId="1076"/>
          <ac:spMkLst>
            <pc:docMk/>
            <pc:sldMk cId="3175118878" sldId="258"/>
            <ac:spMk id="2" creationId="{D4FFF2C5-935E-418B-9CF2-D9E701659AE0}"/>
          </ac:spMkLst>
        </pc:spChg>
      </pc:sldChg>
      <pc:sldChg chg="modSp mod">
        <pc:chgData name="Gupta, Rohan" userId="9b23a1a5-b82b-4e85-b681-4056e5870710" providerId="ADAL" clId="{74FA5567-EB6F-464C-8139-1B6DAE8759F6}" dt="2023-01-16T20:04:05.012" v="36" actId="207"/>
        <pc:sldMkLst>
          <pc:docMk/>
          <pc:sldMk cId="2679263249" sldId="261"/>
        </pc:sldMkLst>
        <pc:spChg chg="mod">
          <ac:chgData name="Gupta, Rohan" userId="9b23a1a5-b82b-4e85-b681-4056e5870710" providerId="ADAL" clId="{74FA5567-EB6F-464C-8139-1B6DAE8759F6}" dt="2023-01-16T20:04:05.012" v="36" actId="207"/>
          <ac:spMkLst>
            <pc:docMk/>
            <pc:sldMk cId="2679263249" sldId="261"/>
            <ac:spMk id="3" creationId="{3317CBBC-6152-44B6-99E7-4FD53EBCE49B}"/>
          </ac:spMkLst>
        </pc:spChg>
      </pc:sldChg>
      <pc:sldChg chg="modSp mod">
        <pc:chgData name="Gupta, Rohan" userId="9b23a1a5-b82b-4e85-b681-4056e5870710" providerId="ADAL" clId="{74FA5567-EB6F-464C-8139-1B6DAE8759F6}" dt="2023-01-16T20:15:33.937" v="188" actId="27636"/>
        <pc:sldMkLst>
          <pc:docMk/>
          <pc:sldMk cId="723281901" sldId="271"/>
        </pc:sldMkLst>
        <pc:spChg chg="mod">
          <ac:chgData name="Gupta, Rohan" userId="9b23a1a5-b82b-4e85-b681-4056e5870710" providerId="ADAL" clId="{74FA5567-EB6F-464C-8139-1B6DAE8759F6}" dt="2023-01-16T20:15:33.937" v="188" actId="27636"/>
          <ac:spMkLst>
            <pc:docMk/>
            <pc:sldMk cId="723281901" sldId="271"/>
            <ac:spMk id="2" creationId="{A643F588-010C-4C3C-AD69-C6BEF6AB7CA1}"/>
          </ac:spMkLst>
        </pc:spChg>
        <pc:spChg chg="mod">
          <ac:chgData name="Gupta, Rohan" userId="9b23a1a5-b82b-4e85-b681-4056e5870710" providerId="ADAL" clId="{74FA5567-EB6F-464C-8139-1B6DAE8759F6}" dt="2023-01-16T20:10:20.338" v="80" actId="207"/>
          <ac:spMkLst>
            <pc:docMk/>
            <pc:sldMk cId="723281901" sldId="271"/>
            <ac:spMk id="4" creationId="{5D4AF83E-C22D-4033-82BE-9D8111D7FB6E}"/>
          </ac:spMkLst>
        </pc:spChg>
        <pc:graphicFrameChg chg="mod">
          <ac:chgData name="Gupta, Rohan" userId="9b23a1a5-b82b-4e85-b681-4056e5870710" providerId="ADAL" clId="{74FA5567-EB6F-464C-8139-1B6DAE8759F6}" dt="2023-01-16T20:10:23.720" v="81" actId="207"/>
          <ac:graphicFrameMkLst>
            <pc:docMk/>
            <pc:sldMk cId="723281901" sldId="271"/>
            <ac:graphicFrameMk id="5" creationId="{51BAB215-7D56-45D2-AB3A-3433C40E7FB3}"/>
          </ac:graphicFrameMkLst>
        </pc:graphicFrameChg>
      </pc:sldChg>
      <pc:sldChg chg="modSp mod">
        <pc:chgData name="Gupta, Rohan" userId="9b23a1a5-b82b-4e85-b681-4056e5870710" providerId="ADAL" clId="{74FA5567-EB6F-464C-8139-1B6DAE8759F6}" dt="2023-01-16T20:12:39.160" v="118" actId="207"/>
        <pc:sldMkLst>
          <pc:docMk/>
          <pc:sldMk cId="2854747011" sldId="273"/>
        </pc:sldMkLst>
        <pc:spChg chg="mod">
          <ac:chgData name="Gupta, Rohan" userId="9b23a1a5-b82b-4e85-b681-4056e5870710" providerId="ADAL" clId="{74FA5567-EB6F-464C-8139-1B6DAE8759F6}" dt="2023-01-16T20:12:16.436" v="113" actId="404"/>
          <ac:spMkLst>
            <pc:docMk/>
            <pc:sldMk cId="2854747011" sldId="273"/>
            <ac:spMk id="2" creationId="{A643F588-010C-4C3C-AD69-C6BEF6AB7CA1}"/>
          </ac:spMkLst>
        </pc:spChg>
        <pc:spChg chg="mod">
          <ac:chgData name="Gupta, Rohan" userId="9b23a1a5-b82b-4e85-b681-4056e5870710" providerId="ADAL" clId="{74FA5567-EB6F-464C-8139-1B6DAE8759F6}" dt="2023-01-16T20:12:39.160" v="118" actId="207"/>
          <ac:spMkLst>
            <pc:docMk/>
            <pc:sldMk cId="2854747011" sldId="273"/>
            <ac:spMk id="4" creationId="{5D4AF83E-C22D-4033-82BE-9D8111D7FB6E}"/>
          </ac:spMkLst>
        </pc:spChg>
        <pc:spChg chg="mod">
          <ac:chgData name="Gupta, Rohan" userId="9b23a1a5-b82b-4e85-b681-4056e5870710" providerId="ADAL" clId="{74FA5567-EB6F-464C-8139-1B6DAE8759F6}" dt="2023-01-16T20:12:30.581" v="116" actId="1076"/>
          <ac:spMkLst>
            <pc:docMk/>
            <pc:sldMk cId="2854747011" sldId="273"/>
            <ac:spMk id="5" creationId="{2C0C7403-ABF1-489F-AB32-EA80E6220268}"/>
          </ac:spMkLst>
        </pc:spChg>
      </pc:sldChg>
      <pc:sldChg chg="modSp mod">
        <pc:chgData name="Gupta, Rohan" userId="9b23a1a5-b82b-4e85-b681-4056e5870710" providerId="ADAL" clId="{74FA5567-EB6F-464C-8139-1B6DAE8759F6}" dt="2023-01-16T20:12:13.248" v="109" actId="1076"/>
        <pc:sldMkLst>
          <pc:docMk/>
          <pc:sldMk cId="1340037749" sldId="274"/>
        </pc:sldMkLst>
        <pc:spChg chg="mod">
          <ac:chgData name="Gupta, Rohan" userId="9b23a1a5-b82b-4e85-b681-4056e5870710" providerId="ADAL" clId="{74FA5567-EB6F-464C-8139-1B6DAE8759F6}" dt="2023-01-16T20:12:13.248" v="109" actId="1076"/>
          <ac:spMkLst>
            <pc:docMk/>
            <pc:sldMk cId="1340037749" sldId="274"/>
            <ac:spMk id="2" creationId="{A643F588-010C-4C3C-AD69-C6BEF6AB7CA1}"/>
          </ac:spMkLst>
        </pc:spChg>
      </pc:sldChg>
      <pc:sldChg chg="modSp mod">
        <pc:chgData name="Gupta, Rohan" userId="9b23a1a5-b82b-4e85-b681-4056e5870710" providerId="ADAL" clId="{74FA5567-EB6F-464C-8139-1B6DAE8759F6}" dt="2023-01-16T20:14:59.355" v="176" actId="1076"/>
        <pc:sldMkLst>
          <pc:docMk/>
          <pc:sldMk cId="3807586698" sldId="278"/>
        </pc:sldMkLst>
        <pc:spChg chg="mod">
          <ac:chgData name="Gupta, Rohan" userId="9b23a1a5-b82b-4e85-b681-4056e5870710" providerId="ADAL" clId="{74FA5567-EB6F-464C-8139-1B6DAE8759F6}" dt="2023-01-16T20:14:59.355" v="176" actId="1076"/>
          <ac:spMkLst>
            <pc:docMk/>
            <pc:sldMk cId="3807586698" sldId="278"/>
            <ac:spMk id="2" creationId="{A643F588-010C-4C3C-AD69-C6BEF6AB7CA1}"/>
          </ac:spMkLst>
        </pc:spChg>
        <pc:spChg chg="mod">
          <ac:chgData name="Gupta, Rohan" userId="9b23a1a5-b82b-4e85-b681-4056e5870710" providerId="ADAL" clId="{74FA5567-EB6F-464C-8139-1B6DAE8759F6}" dt="2023-01-16T20:05:57.469" v="60" actId="14100"/>
          <ac:spMkLst>
            <pc:docMk/>
            <pc:sldMk cId="3807586698" sldId="278"/>
            <ac:spMk id="3" creationId="{738F13B1-6B90-41EF-A4CF-6D390CDA31B9}"/>
          </ac:spMkLst>
        </pc:spChg>
      </pc:sldChg>
      <pc:sldChg chg="modSp mod">
        <pc:chgData name="Gupta, Rohan" userId="9b23a1a5-b82b-4e85-b681-4056e5870710" providerId="ADAL" clId="{74FA5567-EB6F-464C-8139-1B6DAE8759F6}" dt="2023-01-16T20:16:15.668" v="200" actId="1076"/>
        <pc:sldMkLst>
          <pc:docMk/>
          <pc:sldMk cId="4068777228" sldId="282"/>
        </pc:sldMkLst>
        <pc:spChg chg="mod">
          <ac:chgData name="Gupta, Rohan" userId="9b23a1a5-b82b-4e85-b681-4056e5870710" providerId="ADAL" clId="{74FA5567-EB6F-464C-8139-1B6DAE8759F6}" dt="2023-01-16T20:16:15.668" v="200" actId="1076"/>
          <ac:spMkLst>
            <pc:docMk/>
            <pc:sldMk cId="4068777228" sldId="282"/>
            <ac:spMk id="2" creationId="{D4FFF2C5-935E-418B-9CF2-D9E701659AE0}"/>
          </ac:spMkLst>
        </pc:spChg>
      </pc:sldChg>
      <pc:sldChg chg="modSp mod">
        <pc:chgData name="Gupta, Rohan" userId="9b23a1a5-b82b-4e85-b681-4056e5870710" providerId="ADAL" clId="{74FA5567-EB6F-464C-8139-1B6DAE8759F6}" dt="2023-01-16T20:16:11.696" v="197" actId="1076"/>
        <pc:sldMkLst>
          <pc:docMk/>
          <pc:sldMk cId="2628592993" sldId="283"/>
        </pc:sldMkLst>
        <pc:spChg chg="mod">
          <ac:chgData name="Gupta, Rohan" userId="9b23a1a5-b82b-4e85-b681-4056e5870710" providerId="ADAL" clId="{74FA5567-EB6F-464C-8139-1B6DAE8759F6}" dt="2023-01-16T20:16:11.696" v="197" actId="1076"/>
          <ac:spMkLst>
            <pc:docMk/>
            <pc:sldMk cId="2628592993" sldId="283"/>
            <ac:spMk id="2" creationId="{D4FFF2C5-935E-418B-9CF2-D9E701659AE0}"/>
          </ac:spMkLst>
        </pc:spChg>
      </pc:sldChg>
      <pc:sldChg chg="modSp mod">
        <pc:chgData name="Gupta, Rohan" userId="9b23a1a5-b82b-4e85-b681-4056e5870710" providerId="ADAL" clId="{74FA5567-EB6F-464C-8139-1B6DAE8759F6}" dt="2023-01-16T20:16:28.642" v="208" actId="1076"/>
        <pc:sldMkLst>
          <pc:docMk/>
          <pc:sldMk cId="941758751" sldId="284"/>
        </pc:sldMkLst>
        <pc:spChg chg="mod">
          <ac:chgData name="Gupta, Rohan" userId="9b23a1a5-b82b-4e85-b681-4056e5870710" providerId="ADAL" clId="{74FA5567-EB6F-464C-8139-1B6DAE8759F6}" dt="2023-01-16T20:16:28.642" v="208" actId="1076"/>
          <ac:spMkLst>
            <pc:docMk/>
            <pc:sldMk cId="941758751" sldId="284"/>
            <ac:spMk id="2" creationId="{D4FFF2C5-935E-418B-9CF2-D9E701659AE0}"/>
          </ac:spMkLst>
        </pc:spChg>
      </pc:sldChg>
      <pc:sldChg chg="modSp mod">
        <pc:chgData name="Gupta, Rohan" userId="9b23a1a5-b82b-4e85-b681-4056e5870710" providerId="ADAL" clId="{74FA5567-EB6F-464C-8139-1B6DAE8759F6}" dt="2023-01-16T20:10:49.569" v="91" actId="1076"/>
        <pc:sldMkLst>
          <pc:docMk/>
          <pc:sldMk cId="1472470262" sldId="288"/>
        </pc:sldMkLst>
        <pc:spChg chg="mod">
          <ac:chgData name="Gupta, Rohan" userId="9b23a1a5-b82b-4e85-b681-4056e5870710" providerId="ADAL" clId="{74FA5567-EB6F-464C-8139-1B6DAE8759F6}" dt="2023-01-16T20:10:49.569" v="91" actId="1076"/>
          <ac:spMkLst>
            <pc:docMk/>
            <pc:sldMk cId="1472470262" sldId="288"/>
            <ac:spMk id="2" creationId="{A643F588-010C-4C3C-AD69-C6BEF6AB7CA1}"/>
          </ac:spMkLst>
        </pc:spChg>
        <pc:spChg chg="mod">
          <ac:chgData name="Gupta, Rohan" userId="9b23a1a5-b82b-4e85-b681-4056e5870710" providerId="ADAL" clId="{74FA5567-EB6F-464C-8139-1B6DAE8759F6}" dt="2023-01-16T20:10:46.175" v="89" actId="1076"/>
          <ac:spMkLst>
            <pc:docMk/>
            <pc:sldMk cId="1472470262" sldId="288"/>
            <ac:spMk id="4" creationId="{5D4AF83E-C22D-4033-82BE-9D8111D7FB6E}"/>
          </ac:spMkLst>
        </pc:spChg>
      </pc:sldChg>
      <pc:sldChg chg="modSp mod">
        <pc:chgData name="Gupta, Rohan" userId="9b23a1a5-b82b-4e85-b681-4056e5870710" providerId="ADAL" clId="{74FA5567-EB6F-464C-8139-1B6DAE8759F6}" dt="2023-01-16T20:04:58.042" v="46" actId="1076"/>
        <pc:sldMkLst>
          <pc:docMk/>
          <pc:sldMk cId="3689952311" sldId="294"/>
        </pc:sldMkLst>
        <pc:spChg chg="mod">
          <ac:chgData name="Gupta, Rohan" userId="9b23a1a5-b82b-4e85-b681-4056e5870710" providerId="ADAL" clId="{74FA5567-EB6F-464C-8139-1B6DAE8759F6}" dt="2023-01-16T20:04:58.042" v="46" actId="1076"/>
          <ac:spMkLst>
            <pc:docMk/>
            <pc:sldMk cId="3689952311" sldId="294"/>
            <ac:spMk id="5" creationId="{92FC3DFD-5DC7-4030-B9C2-C93216C9ECC2}"/>
          </ac:spMkLst>
        </pc:spChg>
      </pc:sldChg>
      <pc:sldChg chg="modSp mod">
        <pc:chgData name="Gupta, Rohan" userId="9b23a1a5-b82b-4e85-b681-4056e5870710" providerId="ADAL" clId="{74FA5567-EB6F-464C-8139-1B6DAE8759F6}" dt="2023-01-16T20:15:39.117" v="191" actId="1076"/>
        <pc:sldMkLst>
          <pc:docMk/>
          <pc:sldMk cId="4061316725" sldId="296"/>
        </pc:sldMkLst>
        <pc:spChg chg="mod">
          <ac:chgData name="Gupta, Rohan" userId="9b23a1a5-b82b-4e85-b681-4056e5870710" providerId="ADAL" clId="{74FA5567-EB6F-464C-8139-1B6DAE8759F6}" dt="2023-01-16T20:15:39.117" v="191" actId="1076"/>
          <ac:spMkLst>
            <pc:docMk/>
            <pc:sldMk cId="4061316725" sldId="296"/>
            <ac:spMk id="2" creationId="{CCE739CE-4EBA-4F0D-AE17-B8C594CA439B}"/>
          </ac:spMkLst>
        </pc:spChg>
        <pc:spChg chg="mod">
          <ac:chgData name="Gupta, Rohan" userId="9b23a1a5-b82b-4e85-b681-4056e5870710" providerId="ADAL" clId="{74FA5567-EB6F-464C-8139-1B6DAE8759F6}" dt="2023-01-16T20:15:36.742" v="190" actId="404"/>
          <ac:spMkLst>
            <pc:docMk/>
            <pc:sldMk cId="4061316725" sldId="296"/>
            <ac:spMk id="14" creationId="{C4E00B0C-9C4E-40F6-B61E-9A96F1C9C77A}"/>
          </ac:spMkLst>
        </pc:spChg>
        <pc:graphicFrameChg chg="modGraphic">
          <ac:chgData name="Gupta, Rohan" userId="9b23a1a5-b82b-4e85-b681-4056e5870710" providerId="ADAL" clId="{74FA5567-EB6F-464C-8139-1B6DAE8759F6}" dt="2023-01-16T20:14:32.628" v="160" actId="207"/>
          <ac:graphicFrameMkLst>
            <pc:docMk/>
            <pc:sldMk cId="4061316725" sldId="296"/>
            <ac:graphicFrameMk id="5" creationId="{9B10BB7E-3676-4D33-8806-904BEC8F8B20}"/>
          </ac:graphicFrameMkLst>
        </pc:graphicFrameChg>
      </pc:sldChg>
      <pc:sldChg chg="modSp mod">
        <pc:chgData name="Gupta, Rohan" userId="9b23a1a5-b82b-4e85-b681-4056e5870710" providerId="ADAL" clId="{74FA5567-EB6F-464C-8139-1B6DAE8759F6}" dt="2023-01-16T20:13:45.212" v="143" actId="207"/>
        <pc:sldMkLst>
          <pc:docMk/>
          <pc:sldMk cId="3127515840" sldId="298"/>
        </pc:sldMkLst>
        <pc:spChg chg="mod">
          <ac:chgData name="Gupta, Rohan" userId="9b23a1a5-b82b-4e85-b681-4056e5870710" providerId="ADAL" clId="{74FA5567-EB6F-464C-8139-1B6DAE8759F6}" dt="2023-01-16T20:13:03.405" v="130" actId="1076"/>
          <ac:spMkLst>
            <pc:docMk/>
            <pc:sldMk cId="3127515840" sldId="298"/>
            <ac:spMk id="2" creationId="{20915D17-8AEC-47D4-8373-4E48B91C19FD}"/>
          </ac:spMkLst>
        </pc:spChg>
        <pc:graphicFrameChg chg="mod modGraphic">
          <ac:chgData name="Gupta, Rohan" userId="9b23a1a5-b82b-4e85-b681-4056e5870710" providerId="ADAL" clId="{74FA5567-EB6F-464C-8139-1B6DAE8759F6}" dt="2023-01-16T20:13:45.212" v="143" actId="207"/>
          <ac:graphicFrameMkLst>
            <pc:docMk/>
            <pc:sldMk cId="3127515840" sldId="298"/>
            <ac:graphicFrameMk id="5" creationId="{A61D1FFA-2327-451D-BA4F-A18C2ADF56A2}"/>
          </ac:graphicFrameMkLst>
        </pc:graphicFrameChg>
      </pc:sldChg>
      <pc:sldChg chg="modSp mod">
        <pc:chgData name="Gupta, Rohan" userId="9b23a1a5-b82b-4e85-b681-4056e5870710" providerId="ADAL" clId="{74FA5567-EB6F-464C-8139-1B6DAE8759F6}" dt="2023-01-16T20:15:55.133" v="194" actId="1076"/>
        <pc:sldMkLst>
          <pc:docMk/>
          <pc:sldMk cId="624319638" sldId="299"/>
        </pc:sldMkLst>
        <pc:spChg chg="mod">
          <ac:chgData name="Gupta, Rohan" userId="9b23a1a5-b82b-4e85-b681-4056e5870710" providerId="ADAL" clId="{74FA5567-EB6F-464C-8139-1B6DAE8759F6}" dt="2023-01-16T20:15:55.133" v="194" actId="1076"/>
          <ac:spMkLst>
            <pc:docMk/>
            <pc:sldMk cId="624319638" sldId="299"/>
            <ac:spMk id="3" creationId="{860030A8-FD36-4EE7-970B-05E6BC67B32A}"/>
          </ac:spMkLst>
        </pc:spChg>
        <pc:spChg chg="mod">
          <ac:chgData name="Gupta, Rohan" userId="9b23a1a5-b82b-4e85-b681-4056e5870710" providerId="ADAL" clId="{74FA5567-EB6F-464C-8139-1B6DAE8759F6}" dt="2023-01-16T20:14:40.343" v="164" actId="207"/>
          <ac:spMkLst>
            <pc:docMk/>
            <pc:sldMk cId="624319638" sldId="299"/>
            <ac:spMk id="35" creationId="{B166830C-F3B4-4B16-BBA2-BEDB62E8AD2E}"/>
          </ac:spMkLst>
        </pc:spChg>
        <pc:spChg chg="mod">
          <ac:chgData name="Gupta, Rohan" userId="9b23a1a5-b82b-4e85-b681-4056e5870710" providerId="ADAL" clId="{74FA5567-EB6F-464C-8139-1B6DAE8759F6}" dt="2023-01-16T20:14:42.650" v="165" actId="207"/>
          <ac:spMkLst>
            <pc:docMk/>
            <pc:sldMk cId="624319638" sldId="299"/>
            <ac:spMk id="38" creationId="{FEEC69F3-1EE9-43E4-A6D7-A65E72C8D25C}"/>
          </ac:spMkLst>
        </pc:spChg>
        <pc:spChg chg="mod">
          <ac:chgData name="Gupta, Rohan" userId="9b23a1a5-b82b-4e85-b681-4056e5870710" providerId="ADAL" clId="{74FA5567-EB6F-464C-8139-1B6DAE8759F6}" dt="2023-01-16T20:14:44.279" v="166" actId="207"/>
          <ac:spMkLst>
            <pc:docMk/>
            <pc:sldMk cId="624319638" sldId="299"/>
            <ac:spMk id="39" creationId="{17E9E418-ACE9-4D0C-A6A2-D52BC9774B39}"/>
          </ac:spMkLst>
        </pc:spChg>
      </pc:sldChg>
      <pc:sldChg chg="modSp mod">
        <pc:chgData name="Gupta, Rohan" userId="9b23a1a5-b82b-4e85-b681-4056e5870710" providerId="ADAL" clId="{74FA5567-EB6F-464C-8139-1B6DAE8759F6}" dt="2023-01-16T20:04:47.249" v="42" actId="1076"/>
        <pc:sldMkLst>
          <pc:docMk/>
          <pc:sldMk cId="203096109" sldId="300"/>
        </pc:sldMkLst>
        <pc:spChg chg="mod">
          <ac:chgData name="Gupta, Rohan" userId="9b23a1a5-b82b-4e85-b681-4056e5870710" providerId="ADAL" clId="{74FA5567-EB6F-464C-8139-1B6DAE8759F6}" dt="2023-01-16T20:04:47.249" v="42" actId="1076"/>
          <ac:spMkLst>
            <pc:docMk/>
            <pc:sldMk cId="203096109" sldId="300"/>
            <ac:spMk id="16" creationId="{CCBC3E02-E59B-46A9-B1E6-E930F5C1A2B4}"/>
          </ac:spMkLst>
        </pc:spChg>
      </pc:sldChg>
      <pc:sldChg chg="modSp mod">
        <pc:chgData name="Gupta, Rohan" userId="9b23a1a5-b82b-4e85-b681-4056e5870710" providerId="ADAL" clId="{74FA5567-EB6F-464C-8139-1B6DAE8759F6}" dt="2023-01-16T20:10:15.533" v="79" actId="207"/>
        <pc:sldMkLst>
          <pc:docMk/>
          <pc:sldMk cId="3717330377" sldId="370"/>
        </pc:sldMkLst>
        <pc:spChg chg="mod">
          <ac:chgData name="Gupta, Rohan" userId="9b23a1a5-b82b-4e85-b681-4056e5870710" providerId="ADAL" clId="{74FA5567-EB6F-464C-8139-1B6DAE8759F6}" dt="2023-01-16T20:10:15.533" v="79" actId="207"/>
          <ac:spMkLst>
            <pc:docMk/>
            <pc:sldMk cId="3717330377" sldId="370"/>
            <ac:spMk id="11" creationId="{220E2B83-E22B-4F93-B229-696733474458}"/>
          </ac:spMkLst>
        </pc:spChg>
      </pc:sldChg>
      <pc:sldChg chg="modSp mod">
        <pc:chgData name="Gupta, Rohan" userId="9b23a1a5-b82b-4e85-b681-4056e5870710" providerId="ADAL" clId="{74FA5567-EB6F-464C-8139-1B6DAE8759F6}" dt="2023-01-16T20:10:09.467" v="78" actId="207"/>
        <pc:sldMkLst>
          <pc:docMk/>
          <pc:sldMk cId="1852277038" sldId="2028"/>
        </pc:sldMkLst>
        <pc:spChg chg="mod">
          <ac:chgData name="Gupta, Rohan" userId="9b23a1a5-b82b-4e85-b681-4056e5870710" providerId="ADAL" clId="{74FA5567-EB6F-464C-8139-1B6DAE8759F6}" dt="2023-01-16T20:10:04.747" v="77" actId="207"/>
          <ac:spMkLst>
            <pc:docMk/>
            <pc:sldMk cId="1852277038" sldId="2028"/>
            <ac:spMk id="2" creationId="{0B0CE494-9B75-0249-83F3-2366F34659C4}"/>
          </ac:spMkLst>
        </pc:spChg>
        <pc:spChg chg="mod">
          <ac:chgData name="Gupta, Rohan" userId="9b23a1a5-b82b-4e85-b681-4056e5870710" providerId="ADAL" clId="{74FA5567-EB6F-464C-8139-1B6DAE8759F6}" dt="2023-01-16T20:10:09.467" v="78" actId="207"/>
          <ac:spMkLst>
            <pc:docMk/>
            <pc:sldMk cId="1852277038" sldId="2028"/>
            <ac:spMk id="3" creationId="{861292C5-F70C-5246-B888-E824F1B4346A}"/>
          </ac:spMkLst>
        </pc:spChg>
      </pc:sldChg>
      <pc:sldChg chg="delSp modSp mod">
        <pc:chgData name="Gupta, Rohan" userId="9b23a1a5-b82b-4e85-b681-4056e5870710" providerId="ADAL" clId="{74FA5567-EB6F-464C-8139-1B6DAE8759F6}" dt="2023-01-16T20:05:52.029" v="59" actId="1076"/>
        <pc:sldMkLst>
          <pc:docMk/>
          <pc:sldMk cId="2804970648" sldId="2780"/>
        </pc:sldMkLst>
        <pc:spChg chg="mod">
          <ac:chgData name="Gupta, Rohan" userId="9b23a1a5-b82b-4e85-b681-4056e5870710" providerId="ADAL" clId="{74FA5567-EB6F-464C-8139-1B6DAE8759F6}" dt="2023-01-16T20:05:52.029" v="59" actId="1076"/>
          <ac:spMkLst>
            <pc:docMk/>
            <pc:sldMk cId="2804970648" sldId="2780"/>
            <ac:spMk id="2" creationId="{5C757035-F684-4B3E-AA65-75E4337F7996}"/>
          </ac:spMkLst>
        </pc:spChg>
        <pc:spChg chg="del mod">
          <ac:chgData name="Gupta, Rohan" userId="9b23a1a5-b82b-4e85-b681-4056e5870710" providerId="ADAL" clId="{74FA5567-EB6F-464C-8139-1B6DAE8759F6}" dt="2023-01-16T20:05:46.810" v="57" actId="21"/>
          <ac:spMkLst>
            <pc:docMk/>
            <pc:sldMk cId="2804970648" sldId="2780"/>
            <ac:spMk id="55" creationId="{09C27AE4-1CBE-4791-931E-6BF2F81A4434}"/>
          </ac:spMkLst>
        </pc:spChg>
      </pc:sldChg>
      <pc:sldChg chg="modSp mod">
        <pc:chgData name="Gupta, Rohan" userId="9b23a1a5-b82b-4e85-b681-4056e5870710" providerId="ADAL" clId="{74FA5567-EB6F-464C-8139-1B6DAE8759F6}" dt="2023-01-16T20:05:08.515" v="49" actId="1076"/>
        <pc:sldMkLst>
          <pc:docMk/>
          <pc:sldMk cId="1495807779" sldId="2792"/>
        </pc:sldMkLst>
        <pc:spChg chg="mod">
          <ac:chgData name="Gupta, Rohan" userId="9b23a1a5-b82b-4e85-b681-4056e5870710" providerId="ADAL" clId="{74FA5567-EB6F-464C-8139-1B6DAE8759F6}" dt="2023-01-16T20:05:08.515" v="49" actId="1076"/>
          <ac:spMkLst>
            <pc:docMk/>
            <pc:sldMk cId="1495807779" sldId="2792"/>
            <ac:spMk id="3" creationId="{B35C90AA-3E2A-41F2-B52D-95D5EFAECC4B}"/>
          </ac:spMkLst>
        </pc:spChg>
      </pc:sldChg>
      <pc:sldChg chg="modSp mod">
        <pc:chgData name="Gupta, Rohan" userId="9b23a1a5-b82b-4e85-b681-4056e5870710" providerId="ADAL" clId="{74FA5567-EB6F-464C-8139-1B6DAE8759F6}" dt="2023-01-16T20:16:34.163" v="213" actId="1076"/>
        <pc:sldMkLst>
          <pc:docMk/>
          <pc:sldMk cId="790687660" sldId="2793"/>
        </pc:sldMkLst>
        <pc:spChg chg="mod">
          <ac:chgData name="Gupta, Rohan" userId="9b23a1a5-b82b-4e85-b681-4056e5870710" providerId="ADAL" clId="{74FA5567-EB6F-464C-8139-1B6DAE8759F6}" dt="2023-01-16T20:16:34.163" v="213" actId="1076"/>
          <ac:spMkLst>
            <pc:docMk/>
            <pc:sldMk cId="790687660" sldId="2793"/>
            <ac:spMk id="2" creationId="{D4FFF2C5-935E-418B-9CF2-D9E701659AE0}"/>
          </ac:spMkLst>
        </pc:spChg>
      </pc:sldChg>
      <pc:sldChg chg="modSp mod">
        <pc:chgData name="Gupta, Rohan" userId="9b23a1a5-b82b-4e85-b681-4056e5870710" providerId="ADAL" clId="{74FA5567-EB6F-464C-8139-1B6DAE8759F6}" dt="2023-01-16T20:05:14.271" v="50" actId="1076"/>
        <pc:sldMkLst>
          <pc:docMk/>
          <pc:sldMk cId="2503901153" sldId="2795"/>
        </pc:sldMkLst>
        <pc:spChg chg="mod">
          <ac:chgData name="Gupta, Rohan" userId="9b23a1a5-b82b-4e85-b681-4056e5870710" providerId="ADAL" clId="{74FA5567-EB6F-464C-8139-1B6DAE8759F6}" dt="2023-01-16T20:05:14.271" v="50" actId="1076"/>
          <ac:spMkLst>
            <pc:docMk/>
            <pc:sldMk cId="2503901153" sldId="2795"/>
            <ac:spMk id="3" creationId="{B35C90AA-3E2A-41F2-B52D-95D5EFAECC4B}"/>
          </ac:spMkLst>
        </pc:spChg>
      </pc:sldChg>
      <pc:sldChg chg="modSp mod">
        <pc:chgData name="Gupta, Rohan" userId="9b23a1a5-b82b-4e85-b681-4056e5870710" providerId="ADAL" clId="{74FA5567-EB6F-464C-8139-1B6DAE8759F6}" dt="2023-01-16T20:05:42.561" v="55" actId="113"/>
        <pc:sldMkLst>
          <pc:docMk/>
          <pc:sldMk cId="3005682865" sldId="2805"/>
        </pc:sldMkLst>
        <pc:spChg chg="mod">
          <ac:chgData name="Gupta, Rohan" userId="9b23a1a5-b82b-4e85-b681-4056e5870710" providerId="ADAL" clId="{74FA5567-EB6F-464C-8139-1B6DAE8759F6}" dt="2023-01-16T20:05:42.561" v="55" actId="113"/>
          <ac:spMkLst>
            <pc:docMk/>
            <pc:sldMk cId="3005682865" sldId="2805"/>
            <ac:spMk id="7" creationId="{49C6C789-9F03-441B-9DA4-A2DCA6C0CA26}"/>
          </ac:spMkLst>
        </pc:spChg>
      </pc:sldChg>
      <pc:sldChg chg="modSp mod">
        <pc:chgData name="Gupta, Rohan" userId="9b23a1a5-b82b-4e85-b681-4056e5870710" providerId="ADAL" clId="{74FA5567-EB6F-464C-8139-1B6DAE8759F6}" dt="2023-01-16T20:09:44.177" v="69" actId="207"/>
        <pc:sldMkLst>
          <pc:docMk/>
          <pc:sldMk cId="2917699094" sldId="2853"/>
        </pc:sldMkLst>
        <pc:spChg chg="mod">
          <ac:chgData name="Gupta, Rohan" userId="9b23a1a5-b82b-4e85-b681-4056e5870710" providerId="ADAL" clId="{74FA5567-EB6F-464C-8139-1B6DAE8759F6}" dt="2023-01-16T20:09:44.177" v="69" actId="207"/>
          <ac:spMkLst>
            <pc:docMk/>
            <pc:sldMk cId="2917699094" sldId="2853"/>
            <ac:spMk id="2" creationId="{6EDECF0D-793C-A41A-1510-7E70D95646DE}"/>
          </ac:spMkLst>
        </pc:spChg>
      </pc:sldChg>
      <pc:sldChg chg="modSp mod">
        <pc:chgData name="Gupta, Rohan" userId="9b23a1a5-b82b-4e85-b681-4056e5870710" providerId="ADAL" clId="{74FA5567-EB6F-464C-8139-1B6DAE8759F6}" dt="2023-01-16T20:11:57.538" v="104" actId="207"/>
        <pc:sldMkLst>
          <pc:docMk/>
          <pc:sldMk cId="4249472320" sldId="4428"/>
        </pc:sldMkLst>
        <pc:graphicFrameChg chg="modGraphic">
          <ac:chgData name="Gupta, Rohan" userId="9b23a1a5-b82b-4e85-b681-4056e5870710" providerId="ADAL" clId="{74FA5567-EB6F-464C-8139-1B6DAE8759F6}" dt="2023-01-16T20:11:57.538" v="104" actId="207"/>
          <ac:graphicFrameMkLst>
            <pc:docMk/>
            <pc:sldMk cId="4249472320" sldId="4428"/>
            <ac:graphicFrameMk id="4" creationId="{AE9A7EC0-06A2-4FC8-B060-9A2335CB7CB8}"/>
          </ac:graphicFrameMkLst>
        </pc:graphicFrameChg>
      </pc:sldChg>
      <pc:sldChg chg="modSp mod">
        <pc:chgData name="Gupta, Rohan" userId="9b23a1a5-b82b-4e85-b681-4056e5870710" providerId="ADAL" clId="{74FA5567-EB6F-464C-8139-1B6DAE8759F6}" dt="2023-01-16T20:11:51.037" v="102" actId="207"/>
        <pc:sldMkLst>
          <pc:docMk/>
          <pc:sldMk cId="334787435" sldId="4429"/>
        </pc:sldMkLst>
        <pc:graphicFrameChg chg="modGraphic">
          <ac:chgData name="Gupta, Rohan" userId="9b23a1a5-b82b-4e85-b681-4056e5870710" providerId="ADAL" clId="{74FA5567-EB6F-464C-8139-1B6DAE8759F6}" dt="2023-01-16T20:11:51.037" v="102" actId="207"/>
          <ac:graphicFrameMkLst>
            <pc:docMk/>
            <pc:sldMk cId="334787435" sldId="4429"/>
            <ac:graphicFrameMk id="4" creationId="{AE9A7EC0-06A2-4FC8-B060-9A2335CB7CB8}"/>
          </ac:graphicFrameMkLst>
        </pc:graphicFrameChg>
      </pc:sldChg>
      <pc:sldChg chg="modSp mod">
        <pc:chgData name="Gupta, Rohan" userId="9b23a1a5-b82b-4e85-b681-4056e5870710" providerId="ADAL" clId="{74FA5567-EB6F-464C-8139-1B6DAE8759F6}" dt="2023-01-16T20:11:32.560" v="100" actId="1076"/>
        <pc:sldMkLst>
          <pc:docMk/>
          <pc:sldMk cId="1837784026" sldId="4430"/>
        </pc:sldMkLst>
        <pc:spChg chg="mod">
          <ac:chgData name="Gupta, Rohan" userId="9b23a1a5-b82b-4e85-b681-4056e5870710" providerId="ADAL" clId="{74FA5567-EB6F-464C-8139-1B6DAE8759F6}" dt="2023-01-16T20:11:32.560" v="100" actId="1076"/>
          <ac:spMkLst>
            <pc:docMk/>
            <pc:sldMk cId="1837784026" sldId="4430"/>
            <ac:spMk id="2" creationId="{507522D5-A770-4D4F-9C5D-711F772BC386}"/>
          </ac:spMkLst>
        </pc:spChg>
      </pc:sldChg>
      <pc:sldChg chg="modSp mod">
        <pc:chgData name="Gupta, Rohan" userId="9b23a1a5-b82b-4e85-b681-4056e5870710" providerId="ADAL" clId="{74FA5567-EB6F-464C-8139-1B6DAE8759F6}" dt="2023-01-16T20:11:24.854" v="98" actId="404"/>
        <pc:sldMkLst>
          <pc:docMk/>
          <pc:sldMk cId="876565038" sldId="4431"/>
        </pc:sldMkLst>
        <pc:spChg chg="mod">
          <ac:chgData name="Gupta, Rohan" userId="9b23a1a5-b82b-4e85-b681-4056e5870710" providerId="ADAL" clId="{74FA5567-EB6F-464C-8139-1B6DAE8759F6}" dt="2023-01-16T20:11:08.044" v="96" actId="207"/>
          <ac:spMkLst>
            <pc:docMk/>
            <pc:sldMk cId="876565038" sldId="4431"/>
            <ac:spMk id="2" creationId="{F48D39B0-FBBD-447F-8445-340AAACFFD7A}"/>
          </ac:spMkLst>
        </pc:spChg>
        <pc:spChg chg="mod">
          <ac:chgData name="Gupta, Rohan" userId="9b23a1a5-b82b-4e85-b681-4056e5870710" providerId="ADAL" clId="{74FA5567-EB6F-464C-8139-1B6DAE8759F6}" dt="2023-01-16T20:11:24.854" v="98" actId="404"/>
          <ac:spMkLst>
            <pc:docMk/>
            <pc:sldMk cId="876565038" sldId="4431"/>
            <ac:spMk id="4" creationId="{F10A8A50-8B98-44AA-A051-19264BE641C6}"/>
          </ac:spMkLst>
        </pc:spChg>
      </pc:sldChg>
      <pc:sldChg chg="modSp mod">
        <pc:chgData name="Gupta, Rohan" userId="9b23a1a5-b82b-4e85-b681-4056e5870710" providerId="ADAL" clId="{74FA5567-EB6F-464C-8139-1B6DAE8759F6}" dt="2023-01-16T20:04:14.552" v="38" actId="27636"/>
        <pc:sldMkLst>
          <pc:docMk/>
          <pc:sldMk cId="4267789596" sldId="4436"/>
        </pc:sldMkLst>
        <pc:spChg chg="mod">
          <ac:chgData name="Gupta, Rohan" userId="9b23a1a5-b82b-4e85-b681-4056e5870710" providerId="ADAL" clId="{74FA5567-EB6F-464C-8139-1B6DAE8759F6}" dt="2023-01-16T20:04:14.552" v="38" actId="27636"/>
          <ac:spMkLst>
            <pc:docMk/>
            <pc:sldMk cId="4267789596" sldId="4436"/>
            <ac:spMk id="2" creationId="{FC524124-C6ED-49CB-8DB8-EB51CD77C301}"/>
          </ac:spMkLst>
        </pc:spChg>
      </pc:sldChg>
      <pc:sldChg chg="modSp mod">
        <pc:chgData name="Gupta, Rohan" userId="9b23a1a5-b82b-4e85-b681-4056e5870710" providerId="ADAL" clId="{74FA5567-EB6F-464C-8139-1B6DAE8759F6}" dt="2023-01-16T20:05:32.623" v="53" actId="1076"/>
        <pc:sldMkLst>
          <pc:docMk/>
          <pc:sldMk cId="4290605165" sldId="4437"/>
        </pc:sldMkLst>
        <pc:spChg chg="mod">
          <ac:chgData name="Gupta, Rohan" userId="9b23a1a5-b82b-4e85-b681-4056e5870710" providerId="ADAL" clId="{74FA5567-EB6F-464C-8139-1B6DAE8759F6}" dt="2023-01-16T20:05:32.623" v="53" actId="1076"/>
          <ac:spMkLst>
            <pc:docMk/>
            <pc:sldMk cId="4290605165" sldId="4437"/>
            <ac:spMk id="3" creationId="{860030A8-FD36-4EE7-970B-05E6BC67B32A}"/>
          </ac:spMkLst>
        </pc:spChg>
      </pc:sldChg>
      <pc:sldChg chg="modSp mod">
        <pc:chgData name="Gupta, Rohan" userId="9b23a1a5-b82b-4e85-b681-4056e5870710" providerId="ADAL" clId="{74FA5567-EB6F-464C-8139-1B6DAE8759F6}" dt="2023-01-16T20:05:35.089" v="54" actId="1076"/>
        <pc:sldMkLst>
          <pc:docMk/>
          <pc:sldMk cId="3390119032" sldId="4442"/>
        </pc:sldMkLst>
        <pc:spChg chg="mod">
          <ac:chgData name="Gupta, Rohan" userId="9b23a1a5-b82b-4e85-b681-4056e5870710" providerId="ADAL" clId="{74FA5567-EB6F-464C-8139-1B6DAE8759F6}" dt="2023-01-16T20:05:35.089" v="54" actId="1076"/>
          <ac:spMkLst>
            <pc:docMk/>
            <pc:sldMk cId="3390119032" sldId="4442"/>
            <ac:spMk id="3" creationId="{860030A8-FD36-4EE7-970B-05E6BC67B32A}"/>
          </ac:spMkLst>
        </pc:spChg>
      </pc:sldChg>
      <pc:sldChg chg="modSp mod">
        <pc:chgData name="Gupta, Rohan" userId="9b23a1a5-b82b-4e85-b681-4056e5870710" providerId="ADAL" clId="{74FA5567-EB6F-464C-8139-1B6DAE8759F6}" dt="2023-01-16T20:10:01.680" v="76" actId="207"/>
        <pc:sldMkLst>
          <pc:docMk/>
          <pc:sldMk cId="1898412744" sldId="4457"/>
        </pc:sldMkLst>
        <pc:spChg chg="mod">
          <ac:chgData name="Gupta, Rohan" userId="9b23a1a5-b82b-4e85-b681-4056e5870710" providerId="ADAL" clId="{74FA5567-EB6F-464C-8139-1B6DAE8759F6}" dt="2023-01-16T20:10:01.680" v="76" actId="207"/>
          <ac:spMkLst>
            <pc:docMk/>
            <pc:sldMk cId="1898412744" sldId="4457"/>
            <ac:spMk id="2" creationId="{3537CAE8-52A6-42ED-AD15-BA904CE1D83C}"/>
          </ac:spMkLst>
        </pc:spChg>
      </pc:sldChg>
      <pc:sldChg chg="modSp mod">
        <pc:chgData name="Gupta, Rohan" userId="9b23a1a5-b82b-4e85-b681-4056e5870710" providerId="ADAL" clId="{74FA5567-EB6F-464C-8139-1B6DAE8759F6}" dt="2023-01-16T20:14:18.662" v="156" actId="2085"/>
        <pc:sldMkLst>
          <pc:docMk/>
          <pc:sldMk cId="4105387411" sldId="4459"/>
        </pc:sldMkLst>
        <pc:spChg chg="mod">
          <ac:chgData name="Gupta, Rohan" userId="9b23a1a5-b82b-4e85-b681-4056e5870710" providerId="ADAL" clId="{74FA5567-EB6F-464C-8139-1B6DAE8759F6}" dt="2023-01-16T20:14:13.677" v="154" actId="2085"/>
          <ac:spMkLst>
            <pc:docMk/>
            <pc:sldMk cId="4105387411" sldId="4459"/>
            <ac:spMk id="30" creationId="{3875C6F7-FA9C-4612-8807-220F399E2F38}"/>
          </ac:spMkLst>
        </pc:spChg>
        <pc:spChg chg="mod">
          <ac:chgData name="Gupta, Rohan" userId="9b23a1a5-b82b-4e85-b681-4056e5870710" providerId="ADAL" clId="{74FA5567-EB6F-464C-8139-1B6DAE8759F6}" dt="2023-01-16T20:14:18.662" v="156" actId="2085"/>
          <ac:spMkLst>
            <pc:docMk/>
            <pc:sldMk cId="4105387411" sldId="4459"/>
            <ac:spMk id="36" creationId="{4EBCE7F8-9016-4734-86B3-9BC8C6C8B073}"/>
          </ac:spMkLst>
        </pc:spChg>
        <pc:graphicFrameChg chg="mod modGraphic">
          <ac:chgData name="Gupta, Rohan" userId="9b23a1a5-b82b-4e85-b681-4056e5870710" providerId="ADAL" clId="{74FA5567-EB6F-464C-8139-1B6DAE8759F6}" dt="2023-01-16T20:14:05.116" v="152" actId="207"/>
          <ac:graphicFrameMkLst>
            <pc:docMk/>
            <pc:sldMk cId="4105387411" sldId="4459"/>
            <ac:graphicFrameMk id="14" creationId="{AF91C939-D975-4CF1-B75B-BD2015A54722}"/>
          </ac:graphicFrameMkLst>
        </pc:graphicFrameChg>
      </pc:sldChg>
      <pc:sldChg chg="modSp mod">
        <pc:chgData name="Gupta, Rohan" userId="9b23a1a5-b82b-4e85-b681-4056e5870710" providerId="ADAL" clId="{74FA5567-EB6F-464C-8139-1B6DAE8759F6}" dt="2023-01-16T20:15:15.088" v="179" actId="113"/>
        <pc:sldMkLst>
          <pc:docMk/>
          <pc:sldMk cId="2608817502" sldId="4460"/>
        </pc:sldMkLst>
        <pc:spChg chg="mod">
          <ac:chgData name="Gupta, Rohan" userId="9b23a1a5-b82b-4e85-b681-4056e5870710" providerId="ADAL" clId="{74FA5567-EB6F-464C-8139-1B6DAE8759F6}" dt="2023-01-16T20:15:15.088" v="179" actId="113"/>
          <ac:spMkLst>
            <pc:docMk/>
            <pc:sldMk cId="2608817502" sldId="4460"/>
            <ac:spMk id="3" creationId="{CB3E951F-5DA0-4EF6-8707-6BD0EAAAA5BA}"/>
          </ac:spMkLst>
        </pc:spChg>
      </pc:sldChg>
      <pc:sldChg chg="modSp mod">
        <pc:chgData name="Gupta, Rohan" userId="9b23a1a5-b82b-4e85-b681-4056e5870710" providerId="ADAL" clId="{74FA5567-EB6F-464C-8139-1B6DAE8759F6}" dt="2023-01-16T20:11:05.135" v="95" actId="14100"/>
        <pc:sldMkLst>
          <pc:docMk/>
          <pc:sldMk cId="3213210327" sldId="4461"/>
        </pc:sldMkLst>
        <pc:spChg chg="mod">
          <ac:chgData name="Gupta, Rohan" userId="9b23a1a5-b82b-4e85-b681-4056e5870710" providerId="ADAL" clId="{74FA5567-EB6F-464C-8139-1B6DAE8759F6}" dt="2023-01-16T20:10:51.797" v="92" actId="207"/>
          <ac:spMkLst>
            <pc:docMk/>
            <pc:sldMk cId="3213210327" sldId="4461"/>
            <ac:spMk id="2" creationId="{F48D39B0-FBBD-447F-8445-340AAACFFD7A}"/>
          </ac:spMkLst>
        </pc:spChg>
        <pc:spChg chg="mod">
          <ac:chgData name="Gupta, Rohan" userId="9b23a1a5-b82b-4e85-b681-4056e5870710" providerId="ADAL" clId="{74FA5567-EB6F-464C-8139-1B6DAE8759F6}" dt="2023-01-16T20:11:05.135" v="95" actId="14100"/>
          <ac:spMkLst>
            <pc:docMk/>
            <pc:sldMk cId="3213210327" sldId="4461"/>
            <ac:spMk id="4" creationId="{B7A48647-21E0-4CBA-A241-5D2AB3FB716B}"/>
          </ac:spMkLst>
        </pc:spChg>
      </pc:sldChg>
      <pc:sldChg chg="modSp mod">
        <pc:chgData name="Gupta, Rohan" userId="9b23a1a5-b82b-4e85-b681-4056e5870710" providerId="ADAL" clId="{74FA5567-EB6F-464C-8139-1B6DAE8759F6}" dt="2023-01-16T20:09:52.622" v="73" actId="1076"/>
        <pc:sldMkLst>
          <pc:docMk/>
          <pc:sldMk cId="1897037473" sldId="4464"/>
        </pc:sldMkLst>
        <pc:spChg chg="mod">
          <ac:chgData name="Gupta, Rohan" userId="9b23a1a5-b82b-4e85-b681-4056e5870710" providerId="ADAL" clId="{74FA5567-EB6F-464C-8139-1B6DAE8759F6}" dt="2023-01-16T20:09:52.622" v="73" actId="1076"/>
          <ac:spMkLst>
            <pc:docMk/>
            <pc:sldMk cId="1897037473" sldId="4464"/>
            <ac:spMk id="20" creationId="{8911DDD8-6EAD-41D2-C8A5-BB4CF8AE3AD4}"/>
          </ac:spMkLst>
        </pc:spChg>
      </pc:sldChg>
      <pc:sldChg chg="modSp mod">
        <pc:chgData name="Gupta, Rohan" userId="9b23a1a5-b82b-4e85-b681-4056e5870710" providerId="ADAL" clId="{74FA5567-EB6F-464C-8139-1B6DAE8759F6}" dt="2023-01-16T20:09:56.014" v="75" actId="1076"/>
        <pc:sldMkLst>
          <pc:docMk/>
          <pc:sldMk cId="3904108302" sldId="4465"/>
        </pc:sldMkLst>
        <pc:spChg chg="mod">
          <ac:chgData name="Gupta, Rohan" userId="9b23a1a5-b82b-4e85-b681-4056e5870710" providerId="ADAL" clId="{74FA5567-EB6F-464C-8139-1B6DAE8759F6}" dt="2023-01-16T20:09:56.014" v="75" actId="1076"/>
          <ac:spMkLst>
            <pc:docMk/>
            <pc:sldMk cId="3904108302" sldId="4465"/>
            <ac:spMk id="5" creationId="{8EA03A55-19E6-60D7-0657-BA31619DA1F1}"/>
          </ac:spMkLst>
        </pc:spChg>
      </pc:sldChg>
      <pc:sldMasterChg chg="modSldLayout">
        <pc:chgData name="Gupta, Rohan" userId="9b23a1a5-b82b-4e85-b681-4056e5870710" providerId="ADAL" clId="{74FA5567-EB6F-464C-8139-1B6DAE8759F6}" dt="2023-01-16T20:15:33.928" v="187" actId="114"/>
        <pc:sldMasterMkLst>
          <pc:docMk/>
          <pc:sldMasterMk cId="4190673195" sldId="2147483648"/>
        </pc:sldMasterMkLst>
        <pc:sldLayoutChg chg="modSp mod">
          <pc:chgData name="Gupta, Rohan" userId="9b23a1a5-b82b-4e85-b681-4056e5870710" providerId="ADAL" clId="{74FA5567-EB6F-464C-8139-1B6DAE8759F6}" dt="2023-01-16T19:57:24.840" v="14" actId="1076"/>
          <pc:sldLayoutMkLst>
            <pc:docMk/>
            <pc:sldMasterMk cId="4190673195" sldId="2147483648"/>
            <pc:sldLayoutMk cId="3609855304" sldId="2147483650"/>
          </pc:sldLayoutMkLst>
          <pc:spChg chg="mod">
            <ac:chgData name="Gupta, Rohan" userId="9b23a1a5-b82b-4e85-b681-4056e5870710" providerId="ADAL" clId="{74FA5567-EB6F-464C-8139-1B6DAE8759F6}" dt="2023-01-16T19:57:18.690" v="10" actId="120"/>
            <ac:spMkLst>
              <pc:docMk/>
              <pc:sldMasterMk cId="4190673195" sldId="2147483648"/>
              <pc:sldLayoutMk cId="3609855304" sldId="2147483650"/>
              <ac:spMk id="2" creationId="{49CC5AC9-C0C6-411A-85D6-75C7388B3F9E}"/>
            </ac:spMkLst>
          </pc:spChg>
          <pc:spChg chg="mod">
            <ac:chgData name="Gupta, Rohan" userId="9b23a1a5-b82b-4e85-b681-4056e5870710" providerId="ADAL" clId="{74FA5567-EB6F-464C-8139-1B6DAE8759F6}" dt="2023-01-16T19:57:24.840" v="14" actId="1076"/>
            <ac:spMkLst>
              <pc:docMk/>
              <pc:sldMasterMk cId="4190673195" sldId="2147483648"/>
              <pc:sldLayoutMk cId="3609855304" sldId="2147483650"/>
              <ac:spMk id="3" creationId="{246DF834-B681-43D5-95DF-817A67E7C736}"/>
            </ac:spMkLst>
          </pc:spChg>
          <pc:spChg chg="mod">
            <ac:chgData name="Gupta, Rohan" userId="9b23a1a5-b82b-4e85-b681-4056e5870710" providerId="ADAL" clId="{74FA5567-EB6F-464C-8139-1B6DAE8759F6}" dt="2023-01-16T19:57:21.080" v="12" actId="1076"/>
            <ac:spMkLst>
              <pc:docMk/>
              <pc:sldMasterMk cId="4190673195" sldId="2147483648"/>
              <pc:sldLayoutMk cId="3609855304" sldId="2147483650"/>
              <ac:spMk id="24" creationId="{BA583C5A-648C-4152-BA0A-EF1D87145124}"/>
            </ac:spMkLst>
          </pc:spChg>
        </pc:sldLayoutChg>
        <pc:sldLayoutChg chg="modSp mod">
          <pc:chgData name="Gupta, Rohan" userId="9b23a1a5-b82b-4e85-b681-4056e5870710" providerId="ADAL" clId="{74FA5567-EB6F-464C-8139-1B6DAE8759F6}" dt="2023-01-16T20:15:33.928" v="187" actId="114"/>
          <pc:sldLayoutMkLst>
            <pc:docMk/>
            <pc:sldMasterMk cId="4190673195" sldId="2147483648"/>
            <pc:sldLayoutMk cId="3025150689" sldId="2147483651"/>
          </pc:sldLayoutMkLst>
          <pc:spChg chg="mod">
            <ac:chgData name="Gupta, Rohan" userId="9b23a1a5-b82b-4e85-b681-4056e5870710" providerId="ADAL" clId="{74FA5567-EB6F-464C-8139-1B6DAE8759F6}" dt="2023-01-16T20:15:33.928" v="187" actId="114"/>
            <ac:spMkLst>
              <pc:docMk/>
              <pc:sldMasterMk cId="4190673195" sldId="2147483648"/>
              <pc:sldLayoutMk cId="3025150689" sldId="2147483651"/>
              <ac:spMk id="2" creationId="{49CC5AC9-C0C6-411A-85D6-75C7388B3F9E}"/>
            </ac:spMkLst>
          </pc:spChg>
          <pc:spChg chg="mod">
            <ac:chgData name="Gupta, Rohan" userId="9b23a1a5-b82b-4e85-b681-4056e5870710" providerId="ADAL" clId="{74FA5567-EB6F-464C-8139-1B6DAE8759F6}" dt="2023-01-16T20:05:22.779" v="51" actId="207"/>
            <ac:spMkLst>
              <pc:docMk/>
              <pc:sldMasterMk cId="4190673195" sldId="2147483648"/>
              <pc:sldLayoutMk cId="3025150689" sldId="2147483651"/>
              <ac:spMk id="18" creationId="{5038478D-7EE8-4883-9C56-202343FFD1B4}"/>
            </ac:spMkLst>
          </pc:spChg>
          <pc:spChg chg="mod">
            <ac:chgData name="Gupta, Rohan" userId="9b23a1a5-b82b-4e85-b681-4056e5870710" providerId="ADAL" clId="{74FA5567-EB6F-464C-8139-1B6DAE8759F6}" dt="2023-01-16T20:05:24.478" v="52" actId="113"/>
            <ac:spMkLst>
              <pc:docMk/>
              <pc:sldMasterMk cId="4190673195" sldId="2147483648"/>
              <pc:sldLayoutMk cId="3025150689" sldId="2147483651"/>
              <ac:spMk id="22" creationId="{2A0326D3-11DE-4862-93DC-26A9026BB72B}"/>
            </ac:spMkLst>
          </pc:spChg>
        </pc:sldLayoutChg>
        <pc:sldLayoutChg chg="modSp mod">
          <pc:chgData name="Gupta, Rohan" userId="9b23a1a5-b82b-4e85-b681-4056e5870710" providerId="ADAL" clId="{74FA5567-EB6F-464C-8139-1B6DAE8759F6}" dt="2023-01-16T20:15:06.647" v="178" actId="113"/>
          <pc:sldLayoutMkLst>
            <pc:docMk/>
            <pc:sldMasterMk cId="4190673195" sldId="2147483648"/>
            <pc:sldLayoutMk cId="809842344" sldId="2147483652"/>
          </pc:sldLayoutMkLst>
          <pc:spChg chg="mod">
            <ac:chgData name="Gupta, Rohan" userId="9b23a1a5-b82b-4e85-b681-4056e5870710" providerId="ADAL" clId="{74FA5567-EB6F-464C-8139-1B6DAE8759F6}" dt="2023-01-16T20:15:06.647" v="178" actId="113"/>
            <ac:spMkLst>
              <pc:docMk/>
              <pc:sldMasterMk cId="4190673195" sldId="2147483648"/>
              <pc:sldLayoutMk cId="809842344" sldId="2147483652"/>
              <ac:spMk id="2" creationId="{49CC5AC9-C0C6-411A-85D6-75C7388B3F9E}"/>
            </ac:spMkLst>
          </pc:spChg>
          <pc:spChg chg="mod">
            <ac:chgData name="Gupta, Rohan" userId="9b23a1a5-b82b-4e85-b681-4056e5870710" providerId="ADAL" clId="{74FA5567-EB6F-464C-8139-1B6DAE8759F6}" dt="2023-01-16T19:59:58.073" v="31" actId="2085"/>
            <ac:spMkLst>
              <pc:docMk/>
              <pc:sldMasterMk cId="4190673195" sldId="2147483648"/>
              <pc:sldLayoutMk cId="809842344" sldId="2147483652"/>
              <ac:spMk id="24" creationId="{BA583C5A-648C-4152-BA0A-EF1D87145124}"/>
            </ac:spMkLst>
          </pc:spChg>
          <pc:spChg chg="mod">
            <ac:chgData name="Gupta, Rohan" userId="9b23a1a5-b82b-4e85-b681-4056e5870710" providerId="ADAL" clId="{74FA5567-EB6F-464C-8139-1B6DAE8759F6}" dt="2023-01-16T20:04:44.444" v="41" actId="113"/>
            <ac:spMkLst>
              <pc:docMk/>
              <pc:sldMasterMk cId="4190673195" sldId="2147483648"/>
              <pc:sldLayoutMk cId="809842344" sldId="2147483652"/>
              <ac:spMk id="25" creationId="{C985FFA6-3BC4-40DE-8513-23E32B50E869}"/>
            </ac:spMkLst>
          </pc:spChg>
        </pc:sldLayoutChg>
        <pc:sldLayoutChg chg="modSp mod">
          <pc:chgData name="Gupta, Rohan" userId="9b23a1a5-b82b-4e85-b681-4056e5870710" providerId="ADAL" clId="{74FA5567-EB6F-464C-8139-1B6DAE8759F6}" dt="2023-01-16T20:04:18.282" v="40" actId="1076"/>
          <pc:sldLayoutMkLst>
            <pc:docMk/>
            <pc:sldMasterMk cId="4190673195" sldId="2147483648"/>
            <pc:sldLayoutMk cId="2641920822" sldId="2147483653"/>
          </pc:sldLayoutMkLst>
          <pc:spChg chg="mod">
            <ac:chgData name="Gupta, Rohan" userId="9b23a1a5-b82b-4e85-b681-4056e5870710" providerId="ADAL" clId="{74FA5567-EB6F-464C-8139-1B6DAE8759F6}" dt="2023-01-16T20:04:14.533" v="37" actId="113"/>
            <ac:spMkLst>
              <pc:docMk/>
              <pc:sldMasterMk cId="4190673195" sldId="2147483648"/>
              <pc:sldLayoutMk cId="2641920822" sldId="2147483653"/>
              <ac:spMk id="2" creationId="{49CC5AC9-C0C6-411A-85D6-75C7388B3F9E}"/>
            </ac:spMkLst>
          </pc:spChg>
          <pc:spChg chg="mod">
            <ac:chgData name="Gupta, Rohan" userId="9b23a1a5-b82b-4e85-b681-4056e5870710" providerId="ADAL" clId="{74FA5567-EB6F-464C-8139-1B6DAE8759F6}" dt="2023-01-16T20:04:18.282" v="40" actId="1076"/>
            <ac:spMkLst>
              <pc:docMk/>
              <pc:sldMasterMk cId="4190673195" sldId="2147483648"/>
              <pc:sldLayoutMk cId="2641920822" sldId="2147483653"/>
              <ac:spMk id="9" creationId="{8D372877-A88D-4210-BA5F-EFCAB361339D}"/>
            </ac:spMkLst>
          </pc:spChg>
          <pc:spChg chg="mod">
            <ac:chgData name="Gupta, Rohan" userId="9b23a1a5-b82b-4e85-b681-4056e5870710" providerId="ADAL" clId="{74FA5567-EB6F-464C-8139-1B6DAE8759F6}" dt="2023-01-16T19:59:41.522" v="29" actId="207"/>
            <ac:spMkLst>
              <pc:docMk/>
              <pc:sldMasterMk cId="4190673195" sldId="2147483648"/>
              <pc:sldLayoutMk cId="2641920822" sldId="2147483653"/>
              <ac:spMk id="16" creationId="{B17147E1-6747-43A2-B66C-4E033A7DBB0D}"/>
            </ac:spMkLst>
          </pc:spChg>
        </pc:sldLayoutChg>
        <pc:sldLayoutChg chg="modSp">
          <pc:chgData name="Gupta, Rohan" userId="9b23a1a5-b82b-4e85-b681-4056e5870710" providerId="ADAL" clId="{74FA5567-EB6F-464C-8139-1B6DAE8759F6}" dt="2023-01-16T20:15:23.822" v="182" actId="113"/>
          <pc:sldLayoutMkLst>
            <pc:docMk/>
            <pc:sldMasterMk cId="4190673195" sldId="2147483648"/>
            <pc:sldLayoutMk cId="3025150689" sldId="2147483660"/>
          </pc:sldLayoutMkLst>
          <pc:spChg chg="mod">
            <ac:chgData name="Gupta, Rohan" userId="9b23a1a5-b82b-4e85-b681-4056e5870710" providerId="ADAL" clId="{74FA5567-EB6F-464C-8139-1B6DAE8759F6}" dt="2023-01-16T20:15:23.822" v="182" actId="113"/>
            <ac:spMkLst>
              <pc:docMk/>
              <pc:sldMasterMk cId="4190673195" sldId="2147483648"/>
              <pc:sldLayoutMk cId="3025150689" sldId="2147483660"/>
              <ac:spMk id="2" creationId="{49CC5AC9-C0C6-411A-85D6-75C7388B3F9E}"/>
            </ac:spMkLst>
          </pc:spChg>
          <pc:spChg chg="mod">
            <ac:chgData name="Gupta, Rohan" userId="9b23a1a5-b82b-4e85-b681-4056e5870710" providerId="ADAL" clId="{74FA5567-EB6F-464C-8139-1B6DAE8759F6}" dt="2023-01-16T20:15:21.954" v="180" actId="113"/>
            <ac:spMkLst>
              <pc:docMk/>
              <pc:sldMasterMk cId="4190673195" sldId="2147483648"/>
              <pc:sldLayoutMk cId="3025150689" sldId="2147483660"/>
              <ac:spMk id="22" creationId="{2A0326D3-11DE-4862-93DC-26A9026BB72B}"/>
            </ac:spMkLst>
          </pc:spChg>
        </pc:sldLayoutChg>
      </pc:sldMasterChg>
    </pc:docChg>
  </pc:docChgLst>
  <pc:docChgLst>
    <pc:chgData name="Vega, Mayra" userId="S::mvega@trcsolutions.com::e490db27-46bc-4212-b710-2c53e0877113" providerId="AD" clId="Web-{179F4B5F-E35F-6735-2659-13DD0036AC38}"/>
    <pc:docChg chg="">
      <pc:chgData name="Vega, Mayra" userId="S::mvega@trcsolutions.com::e490db27-46bc-4212-b710-2c53e0877113" providerId="AD" clId="Web-{179F4B5F-E35F-6735-2659-13DD0036AC38}" dt="2023-02-23T16:33:41.512" v="5"/>
      <pc:docMkLst>
        <pc:docMk/>
      </pc:docMkLst>
      <pc:sldChg chg="delCm">
        <pc:chgData name="Vega, Mayra" userId="S::mvega@trcsolutions.com::e490db27-46bc-4212-b710-2c53e0877113" providerId="AD" clId="Web-{179F4B5F-E35F-6735-2659-13DD0036AC38}" dt="2023-02-23T16:32:53.432" v="1"/>
        <pc:sldMkLst>
          <pc:docMk/>
          <pc:sldMk cId="2054505503" sldId="262"/>
        </pc:sldMkLst>
      </pc:sldChg>
      <pc:sldChg chg="delCm">
        <pc:chgData name="Vega, Mayra" userId="S::mvega@trcsolutions.com::e490db27-46bc-4212-b710-2c53e0877113" providerId="AD" clId="Web-{179F4B5F-E35F-6735-2659-13DD0036AC38}" dt="2023-02-23T16:33:01.105" v="2"/>
        <pc:sldMkLst>
          <pc:docMk/>
          <pc:sldMk cId="2110117996" sldId="301"/>
        </pc:sldMkLst>
      </pc:sldChg>
      <pc:sldChg chg="delCm">
        <pc:chgData name="Vega, Mayra" userId="S::mvega@trcsolutions.com::e490db27-46bc-4212-b710-2c53e0877113" providerId="AD" clId="Web-{179F4B5F-E35F-6735-2659-13DD0036AC38}" dt="2023-02-23T16:33:41.512" v="5"/>
        <pc:sldMkLst>
          <pc:docMk/>
          <pc:sldMk cId="3213210327" sldId="4461"/>
        </pc:sldMkLst>
      </pc:sldChg>
      <pc:sldChg chg="delCm">
        <pc:chgData name="Vega, Mayra" userId="S::mvega@trcsolutions.com::e490db27-46bc-4212-b710-2c53e0877113" providerId="AD" clId="Web-{179F4B5F-E35F-6735-2659-13DD0036AC38}" dt="2023-02-23T16:33:37.325" v="4"/>
        <pc:sldMkLst>
          <pc:docMk/>
          <pc:sldMk cId="2671591038" sldId="4462"/>
        </pc:sldMkLst>
      </pc:sldChg>
      <pc:sldChg chg="delCm">
        <pc:chgData name="Vega, Mayra" userId="S::mvega@trcsolutions.com::e490db27-46bc-4212-b710-2c53e0877113" providerId="AD" clId="Web-{179F4B5F-E35F-6735-2659-13DD0036AC38}" dt="2023-02-23T16:32:45.417" v="0"/>
        <pc:sldMkLst>
          <pc:docMk/>
          <pc:sldMk cId="3901206779" sldId="4466"/>
        </pc:sldMkLst>
      </pc:sldChg>
      <pc:sldChg chg="delCm">
        <pc:chgData name="Vega, Mayra" userId="S::mvega@trcsolutions.com::e490db27-46bc-4212-b710-2c53e0877113" providerId="AD" clId="Web-{179F4B5F-E35F-6735-2659-13DD0036AC38}" dt="2023-02-23T16:33:12.839" v="3"/>
        <pc:sldMkLst>
          <pc:docMk/>
          <pc:sldMk cId="924822931" sldId="4514"/>
        </pc:sldMkLst>
      </pc:sldChg>
    </pc:docChg>
  </pc:docChgLst>
  <pc:docChgLst>
    <pc:chgData name="Vega, Mayra" userId="S::mvega@trcsolutions.com::e490db27-46bc-4212-b710-2c53e0877113" providerId="AD" clId="Web-{DA5C357D-B2E1-B933-850C-62A20E600525}"/>
    <pc:docChg chg="addSld modSld">
      <pc:chgData name="Vega, Mayra" userId="S::mvega@trcsolutions.com::e490db27-46bc-4212-b710-2c53e0877113" providerId="AD" clId="Web-{DA5C357D-B2E1-B933-850C-62A20E600525}" dt="2023-01-17T22:54:22.342" v="669"/>
      <pc:docMkLst>
        <pc:docMk/>
      </pc:docMkLst>
      <pc:sldChg chg="delCm">
        <pc:chgData name="Vega, Mayra" userId="S::mvega@trcsolutions.com::e490db27-46bc-4212-b710-2c53e0877113" providerId="AD" clId="Web-{DA5C357D-B2E1-B933-850C-62A20E600525}" dt="2023-01-17T22:46:35.123" v="397"/>
        <pc:sldMkLst>
          <pc:docMk/>
          <pc:sldMk cId="3698848244" sldId="257"/>
        </pc:sldMkLst>
      </pc:sldChg>
      <pc:sldChg chg="modSp delCm">
        <pc:chgData name="Vega, Mayra" userId="S::mvega@trcsolutions.com::e490db27-46bc-4212-b710-2c53e0877113" providerId="AD" clId="Web-{DA5C357D-B2E1-B933-850C-62A20E600525}" dt="2023-01-17T22:47:37.706" v="407"/>
        <pc:sldMkLst>
          <pc:docMk/>
          <pc:sldMk cId="3175118878" sldId="258"/>
        </pc:sldMkLst>
        <pc:picChg chg="mod">
          <ac:chgData name="Vega, Mayra" userId="S::mvega@trcsolutions.com::e490db27-46bc-4212-b710-2c53e0877113" providerId="AD" clId="Web-{DA5C357D-B2E1-B933-850C-62A20E600525}" dt="2023-01-17T22:40:29.677" v="352" actId="1076"/>
          <ac:picMkLst>
            <pc:docMk/>
            <pc:sldMk cId="3175118878" sldId="258"/>
            <ac:picMk id="6" creationId="{C0DF95FB-5C97-4A54-9AEE-49BCCCD5DB47}"/>
          </ac:picMkLst>
        </pc:picChg>
      </pc:sldChg>
      <pc:sldChg chg="delCm">
        <pc:chgData name="Vega, Mayra" userId="S::mvega@trcsolutions.com::e490db27-46bc-4212-b710-2c53e0877113" providerId="AD" clId="Web-{DA5C357D-B2E1-B933-850C-62A20E600525}" dt="2023-01-17T22:46:54.234" v="401"/>
        <pc:sldMkLst>
          <pc:docMk/>
          <pc:sldMk cId="2679263249" sldId="261"/>
        </pc:sldMkLst>
      </pc:sldChg>
      <pc:sldChg chg="addSp delSp modSp mod setBg addCm delCm">
        <pc:chgData name="Vega, Mayra" userId="S::mvega@trcsolutions.com::e490db27-46bc-4212-b710-2c53e0877113" providerId="AD" clId="Web-{DA5C357D-B2E1-B933-850C-62A20E600525}" dt="2023-01-17T22:34:07.604" v="345"/>
        <pc:sldMkLst>
          <pc:docMk/>
          <pc:sldMk cId="2054505503" sldId="262"/>
        </pc:sldMkLst>
        <pc:spChg chg="add mod">
          <ac:chgData name="Vega, Mayra" userId="S::mvega@trcsolutions.com::e490db27-46bc-4212-b710-2c53e0877113" providerId="AD" clId="Web-{DA5C357D-B2E1-B933-850C-62A20E600525}" dt="2023-01-17T22:26:22.713" v="136" actId="20577"/>
          <ac:spMkLst>
            <pc:docMk/>
            <pc:sldMk cId="2054505503" sldId="262"/>
            <ac:spMk id="2" creationId="{923A2F7D-8208-2AD8-EB2D-40A7985DFDEA}"/>
          </ac:spMkLst>
        </pc:spChg>
        <pc:spChg chg="mod">
          <ac:chgData name="Vega, Mayra" userId="S::mvega@trcsolutions.com::e490db27-46bc-4212-b710-2c53e0877113" providerId="AD" clId="Web-{DA5C357D-B2E1-B933-850C-62A20E600525}" dt="2023-01-17T22:27:15.701" v="151" actId="14100"/>
          <ac:spMkLst>
            <pc:docMk/>
            <pc:sldMk cId="2054505503" sldId="262"/>
            <ac:spMk id="5" creationId="{6E683C86-235B-458F-96C4-B3C0285B61FE}"/>
          </ac:spMkLst>
        </pc:spChg>
        <pc:spChg chg="add mod">
          <ac:chgData name="Vega, Mayra" userId="S::mvega@trcsolutions.com::e490db27-46bc-4212-b710-2c53e0877113" providerId="AD" clId="Web-{DA5C357D-B2E1-B933-850C-62A20E600525}" dt="2023-01-17T22:33:46.118" v="343" actId="1076"/>
          <ac:spMkLst>
            <pc:docMk/>
            <pc:sldMk cId="2054505503" sldId="262"/>
            <ac:spMk id="1041" creationId="{3FD72F7B-B4D9-D4BB-3BAB-754CAC32FE27}"/>
          </ac:spMkLst>
        </pc:spChg>
        <pc:spChg chg="add del mod">
          <ac:chgData name="Vega, Mayra" userId="S::mvega@trcsolutions.com::e490db27-46bc-4212-b710-2c53e0877113" providerId="AD" clId="Web-{DA5C357D-B2E1-B933-850C-62A20E600525}" dt="2023-01-17T22:33:03.178" v="334"/>
          <ac:spMkLst>
            <pc:docMk/>
            <pc:sldMk cId="2054505503" sldId="262"/>
            <ac:spMk id="1042" creationId="{9D913B5A-CF44-89FA-E3DB-D2BF8A9410E2}"/>
          </ac:spMkLst>
        </pc:spChg>
        <pc:graphicFrameChg chg="add del mod modGraphic">
          <ac:chgData name="Vega, Mayra" userId="S::mvega@trcsolutions.com::e490db27-46bc-4212-b710-2c53e0877113" providerId="AD" clId="Web-{DA5C357D-B2E1-B933-850C-62A20E600525}" dt="2023-01-17T22:27:41.188" v="169"/>
          <ac:graphicFrameMkLst>
            <pc:docMk/>
            <pc:sldMk cId="2054505503" sldId="262"/>
            <ac:graphicFrameMk id="3" creationId="{546EE2FC-14AB-D54F-AB9A-2B516F152BA3}"/>
          </ac:graphicFrameMkLst>
        </pc:graphicFrameChg>
        <pc:graphicFrameChg chg="mod">
          <ac:chgData name="Vega, Mayra" userId="S::mvega@trcsolutions.com::e490db27-46bc-4212-b710-2c53e0877113" providerId="AD" clId="Web-{DA5C357D-B2E1-B933-850C-62A20E600525}" dt="2023-01-17T22:31:13.186" v="321" actId="1076"/>
          <ac:graphicFrameMkLst>
            <pc:docMk/>
            <pc:sldMk cId="2054505503" sldId="262"/>
            <ac:graphicFrameMk id="13" creationId="{F6845AE1-7FF1-4307-932D-CD0AF1231F4E}"/>
          </ac:graphicFrameMkLst>
        </pc:graphicFrameChg>
      </pc:sldChg>
      <pc:sldChg chg="delCm">
        <pc:chgData name="Vega, Mayra" userId="S::mvega@trcsolutions.com::e490db27-46bc-4212-b710-2c53e0877113" providerId="AD" clId="Web-{DA5C357D-B2E1-B933-850C-62A20E600525}" dt="2023-01-17T22:48:35.491" v="421"/>
        <pc:sldMkLst>
          <pc:docMk/>
          <pc:sldMk cId="3478901318" sldId="264"/>
        </pc:sldMkLst>
      </pc:sldChg>
      <pc:sldChg chg="delCm">
        <pc:chgData name="Vega, Mayra" userId="S::mvega@trcsolutions.com::e490db27-46bc-4212-b710-2c53e0877113" providerId="AD" clId="Web-{DA5C357D-B2E1-B933-850C-62A20E600525}" dt="2023-01-17T22:48:02.801" v="414"/>
        <pc:sldMkLst>
          <pc:docMk/>
          <pc:sldMk cId="1755584431" sldId="265"/>
        </pc:sldMkLst>
      </pc:sldChg>
      <pc:sldChg chg="delCm">
        <pc:chgData name="Vega, Mayra" userId="S::mvega@trcsolutions.com::e490db27-46bc-4212-b710-2c53e0877113" providerId="AD" clId="Web-{DA5C357D-B2E1-B933-850C-62A20E600525}" dt="2023-01-17T22:48:31.819" v="420"/>
        <pc:sldMkLst>
          <pc:docMk/>
          <pc:sldMk cId="2133726981" sldId="267"/>
        </pc:sldMkLst>
      </pc:sldChg>
      <pc:sldChg chg="addCm delCm">
        <pc:chgData name="Vega, Mayra" userId="S::mvega@trcsolutions.com::e490db27-46bc-4212-b710-2c53e0877113" providerId="AD" clId="Web-{DA5C357D-B2E1-B933-850C-62A20E600525}" dt="2023-01-17T22:46:23.763" v="394"/>
        <pc:sldMkLst>
          <pc:docMk/>
          <pc:sldMk cId="723281901" sldId="271"/>
        </pc:sldMkLst>
      </pc:sldChg>
      <pc:sldChg chg="delCm">
        <pc:chgData name="Vega, Mayra" userId="S::mvega@trcsolutions.com::e490db27-46bc-4212-b710-2c53e0877113" providerId="AD" clId="Web-{DA5C357D-B2E1-B933-850C-62A20E600525}" dt="2023-01-17T22:49:10.915" v="428"/>
        <pc:sldMkLst>
          <pc:docMk/>
          <pc:sldMk cId="1340037749" sldId="274"/>
        </pc:sldMkLst>
      </pc:sldChg>
      <pc:sldChg chg="delCm">
        <pc:chgData name="Vega, Mayra" userId="S::mvega@trcsolutions.com::e490db27-46bc-4212-b710-2c53e0877113" providerId="AD" clId="Web-{DA5C357D-B2E1-B933-850C-62A20E600525}" dt="2023-01-17T22:41:57.667" v="355"/>
        <pc:sldMkLst>
          <pc:docMk/>
          <pc:sldMk cId="2318528269" sldId="277"/>
        </pc:sldMkLst>
      </pc:sldChg>
      <pc:sldChg chg="delCm">
        <pc:chgData name="Vega, Mayra" userId="S::mvega@trcsolutions.com::e490db27-46bc-4212-b710-2c53e0877113" providerId="AD" clId="Web-{DA5C357D-B2E1-B933-850C-62A20E600525}" dt="2023-01-17T22:48:39.022" v="422"/>
        <pc:sldMkLst>
          <pc:docMk/>
          <pc:sldMk cId="3807586698" sldId="278"/>
        </pc:sldMkLst>
      </pc:sldChg>
      <pc:sldChg chg="delCm">
        <pc:chgData name="Vega, Mayra" userId="S::mvega@trcsolutions.com::e490db27-46bc-4212-b710-2c53e0877113" providerId="AD" clId="Web-{DA5C357D-B2E1-B933-850C-62A20E600525}" dt="2023-01-17T22:47:41.315" v="408"/>
        <pc:sldMkLst>
          <pc:docMk/>
          <pc:sldMk cId="4068777228" sldId="282"/>
        </pc:sldMkLst>
      </pc:sldChg>
      <pc:sldChg chg="delCm">
        <pc:chgData name="Vega, Mayra" userId="S::mvega@trcsolutions.com::e490db27-46bc-4212-b710-2c53e0877113" providerId="AD" clId="Web-{DA5C357D-B2E1-B933-850C-62A20E600525}" dt="2023-01-17T22:47:44.597" v="409"/>
        <pc:sldMkLst>
          <pc:docMk/>
          <pc:sldMk cId="2628592993" sldId="283"/>
        </pc:sldMkLst>
      </pc:sldChg>
      <pc:sldChg chg="delCm">
        <pc:chgData name="Vega, Mayra" userId="S::mvega@trcsolutions.com::e490db27-46bc-4212-b710-2c53e0877113" providerId="AD" clId="Web-{DA5C357D-B2E1-B933-850C-62A20E600525}" dt="2023-01-17T22:47:47.753" v="410"/>
        <pc:sldMkLst>
          <pc:docMk/>
          <pc:sldMk cId="941758751" sldId="284"/>
        </pc:sldMkLst>
      </pc:sldChg>
      <pc:sldChg chg="delCm">
        <pc:chgData name="Vega, Mayra" userId="S::mvega@trcsolutions.com::e490db27-46bc-4212-b710-2c53e0877113" providerId="AD" clId="Web-{DA5C357D-B2E1-B933-850C-62A20E600525}" dt="2023-01-17T22:49:59.184" v="432"/>
        <pc:sldMkLst>
          <pc:docMk/>
          <pc:sldMk cId="1472470262" sldId="288"/>
        </pc:sldMkLst>
      </pc:sldChg>
      <pc:sldChg chg="delCm">
        <pc:chgData name="Vega, Mayra" userId="S::mvega@trcsolutions.com::e490db27-46bc-4212-b710-2c53e0877113" providerId="AD" clId="Web-{DA5C357D-B2E1-B933-850C-62A20E600525}" dt="2023-01-17T22:46:50.984" v="400"/>
        <pc:sldMkLst>
          <pc:docMk/>
          <pc:sldMk cId="3689952311" sldId="294"/>
        </pc:sldMkLst>
      </pc:sldChg>
      <pc:sldChg chg="delCm">
        <pc:chgData name="Vega, Mayra" userId="S::mvega@trcsolutions.com::e490db27-46bc-4212-b710-2c53e0877113" providerId="AD" clId="Web-{DA5C357D-B2E1-B933-850C-62A20E600525}" dt="2023-01-17T22:48:46.539" v="424"/>
        <pc:sldMkLst>
          <pc:docMk/>
          <pc:sldMk cId="4061316725" sldId="296"/>
        </pc:sldMkLst>
      </pc:sldChg>
      <pc:sldChg chg="delCm">
        <pc:chgData name="Vega, Mayra" userId="S::mvega@trcsolutions.com::e490db27-46bc-4212-b710-2c53e0877113" providerId="AD" clId="Web-{DA5C357D-B2E1-B933-850C-62A20E600525}" dt="2023-01-17T22:48:58.993" v="427"/>
        <pc:sldMkLst>
          <pc:docMk/>
          <pc:sldMk cId="3127515840" sldId="298"/>
        </pc:sldMkLst>
      </pc:sldChg>
      <pc:sldChg chg="delCm">
        <pc:chgData name="Vega, Mayra" userId="S::mvega@trcsolutions.com::e490db27-46bc-4212-b710-2c53e0877113" providerId="AD" clId="Web-{DA5C357D-B2E1-B933-850C-62A20E600525}" dt="2023-01-17T22:48:43.616" v="423"/>
        <pc:sldMkLst>
          <pc:docMk/>
          <pc:sldMk cId="624319638" sldId="299"/>
        </pc:sldMkLst>
      </pc:sldChg>
      <pc:sldChg chg="delCm">
        <pc:chgData name="Vega, Mayra" userId="S::mvega@trcsolutions.com::e490db27-46bc-4212-b710-2c53e0877113" providerId="AD" clId="Web-{DA5C357D-B2E1-B933-850C-62A20E600525}" dt="2023-01-17T22:46:41.421" v="399"/>
        <pc:sldMkLst>
          <pc:docMk/>
          <pc:sldMk cId="203096109" sldId="300"/>
        </pc:sldMkLst>
      </pc:sldChg>
      <pc:sldChg chg="addSp delSp modSp addCm delCm">
        <pc:chgData name="Vega, Mayra" userId="S::mvega@trcsolutions.com::e490db27-46bc-4212-b710-2c53e0877113" providerId="AD" clId="Web-{DA5C357D-B2E1-B933-850C-62A20E600525}" dt="2023-01-17T22:47:30.268" v="405"/>
        <pc:sldMkLst>
          <pc:docMk/>
          <pc:sldMk cId="2110117996" sldId="301"/>
        </pc:sldMkLst>
        <pc:spChg chg="add mod">
          <ac:chgData name="Vega, Mayra" userId="S::mvega@trcsolutions.com::e490db27-46bc-4212-b710-2c53e0877113" providerId="AD" clId="Web-{DA5C357D-B2E1-B933-850C-62A20E600525}" dt="2023-01-17T22:47:00" v="403"/>
          <ac:spMkLst>
            <pc:docMk/>
            <pc:sldMk cId="2110117996" sldId="301"/>
            <ac:spMk id="4" creationId="{308D0729-C3DE-0783-5016-8CE07A41C6B7}"/>
          </ac:spMkLst>
        </pc:spChg>
        <pc:spChg chg="del">
          <ac:chgData name="Vega, Mayra" userId="S::mvega@trcsolutions.com::e490db27-46bc-4212-b710-2c53e0877113" providerId="AD" clId="Web-{DA5C357D-B2E1-B933-850C-62A20E600525}" dt="2023-01-17T22:47:00" v="403"/>
          <ac:spMkLst>
            <pc:docMk/>
            <pc:sldMk cId="2110117996" sldId="301"/>
            <ac:spMk id="10" creationId="{37E76581-7F1A-4BFA-A17C-582BD495D279}"/>
          </ac:spMkLst>
        </pc:spChg>
        <pc:picChg chg="del">
          <ac:chgData name="Vega, Mayra" userId="S::mvega@trcsolutions.com::e490db27-46bc-4212-b710-2c53e0877113" providerId="AD" clId="Web-{DA5C357D-B2E1-B933-850C-62A20E600525}" dt="2023-01-17T22:46:58" v="402"/>
          <ac:picMkLst>
            <pc:docMk/>
            <pc:sldMk cId="2110117996" sldId="301"/>
            <ac:picMk id="2050" creationId="{3C3C4921-960F-4416-B57A-6C2A9BCA648C}"/>
          </ac:picMkLst>
        </pc:picChg>
      </pc:sldChg>
      <pc:sldChg chg="delCm">
        <pc:chgData name="Vega, Mayra" userId="S::mvega@trcsolutions.com::e490db27-46bc-4212-b710-2c53e0877113" providerId="AD" clId="Web-{DA5C357D-B2E1-B933-850C-62A20E600525}" dt="2023-01-17T22:49:50.871" v="431"/>
        <pc:sldMkLst>
          <pc:docMk/>
          <pc:sldMk cId="3717330377" sldId="370"/>
        </pc:sldMkLst>
      </pc:sldChg>
      <pc:sldChg chg="delCm">
        <pc:chgData name="Vega, Mayra" userId="S::mvega@trcsolutions.com::e490db27-46bc-4212-b710-2c53e0877113" providerId="AD" clId="Web-{DA5C357D-B2E1-B933-850C-62A20E600525}" dt="2023-01-17T22:50:20.342" v="433"/>
        <pc:sldMkLst>
          <pc:docMk/>
          <pc:sldMk cId="134045674" sldId="1406"/>
        </pc:sldMkLst>
      </pc:sldChg>
      <pc:sldChg chg="delCm">
        <pc:chgData name="Vega, Mayra" userId="S::mvega@trcsolutions.com::e490db27-46bc-4212-b710-2c53e0877113" providerId="AD" clId="Web-{DA5C357D-B2E1-B933-850C-62A20E600525}" dt="2023-01-17T22:49:44.699" v="430"/>
        <pc:sldMkLst>
          <pc:docMk/>
          <pc:sldMk cId="1852277038" sldId="2028"/>
        </pc:sldMkLst>
      </pc:sldChg>
      <pc:sldChg chg="delCm">
        <pc:chgData name="Vega, Mayra" userId="S::mvega@trcsolutions.com::e490db27-46bc-4212-b710-2c53e0877113" providerId="AD" clId="Web-{DA5C357D-B2E1-B933-850C-62A20E600525}" dt="2023-01-17T22:48:28.381" v="419"/>
        <pc:sldMkLst>
          <pc:docMk/>
          <pc:sldMk cId="2804970648" sldId="2780"/>
        </pc:sldMkLst>
      </pc:sldChg>
      <pc:sldChg chg="delCm">
        <pc:chgData name="Vega, Mayra" userId="S::mvega@trcsolutions.com::e490db27-46bc-4212-b710-2c53e0877113" providerId="AD" clId="Web-{DA5C357D-B2E1-B933-850C-62A20E600525}" dt="2023-01-17T22:47:34.565" v="406"/>
        <pc:sldMkLst>
          <pc:docMk/>
          <pc:sldMk cId="1495807779" sldId="2792"/>
        </pc:sldMkLst>
      </pc:sldChg>
      <pc:sldChg chg="delCm">
        <pc:chgData name="Vega, Mayra" userId="S::mvega@trcsolutions.com::e490db27-46bc-4212-b710-2c53e0877113" providerId="AD" clId="Web-{DA5C357D-B2E1-B933-850C-62A20E600525}" dt="2023-01-17T22:47:56.223" v="412"/>
        <pc:sldMkLst>
          <pc:docMk/>
          <pc:sldMk cId="790687660" sldId="2793"/>
        </pc:sldMkLst>
      </pc:sldChg>
      <pc:sldChg chg="delCm">
        <pc:chgData name="Vega, Mayra" userId="S::mvega@trcsolutions.com::e490db27-46bc-4212-b710-2c53e0877113" providerId="AD" clId="Web-{DA5C357D-B2E1-B933-850C-62A20E600525}" dt="2023-01-17T22:47:52.129" v="411"/>
        <pc:sldMkLst>
          <pc:docMk/>
          <pc:sldMk cId="2503901153" sldId="2795"/>
        </pc:sldMkLst>
      </pc:sldChg>
      <pc:sldChg chg="delCm">
        <pc:chgData name="Vega, Mayra" userId="S::mvega@trcsolutions.com::e490db27-46bc-4212-b710-2c53e0877113" providerId="AD" clId="Web-{DA5C357D-B2E1-B933-850C-62A20E600525}" dt="2023-01-17T22:47:59.582" v="413"/>
        <pc:sldMkLst>
          <pc:docMk/>
          <pc:sldMk cId="1090955069" sldId="2798"/>
        </pc:sldMkLst>
      </pc:sldChg>
      <pc:sldChg chg="delCm">
        <pc:chgData name="Vega, Mayra" userId="S::mvega@trcsolutions.com::e490db27-46bc-4212-b710-2c53e0877113" providerId="AD" clId="Web-{DA5C357D-B2E1-B933-850C-62A20E600525}" dt="2023-01-17T22:46:38.514" v="398"/>
        <pc:sldMkLst>
          <pc:docMk/>
          <pc:sldMk cId="727647888" sldId="2799"/>
        </pc:sldMkLst>
      </pc:sldChg>
      <pc:sldChg chg="delCm">
        <pc:chgData name="Vega, Mayra" userId="S::mvega@trcsolutions.com::e490db27-46bc-4212-b710-2c53e0877113" providerId="AD" clId="Web-{DA5C357D-B2E1-B933-850C-62A20E600525}" dt="2023-01-17T22:48:22.428" v="418"/>
        <pc:sldMkLst>
          <pc:docMk/>
          <pc:sldMk cId="3005682865" sldId="2805"/>
        </pc:sldMkLst>
      </pc:sldChg>
      <pc:sldChg chg="modSp delCm">
        <pc:chgData name="Vega, Mayra" userId="S::mvega@trcsolutions.com::e490db27-46bc-4212-b710-2c53e0877113" providerId="AD" clId="Web-{DA5C357D-B2E1-B933-850C-62A20E600525}" dt="2023-01-17T22:50:58.001" v="437"/>
        <pc:sldMkLst>
          <pc:docMk/>
          <pc:sldMk cId="4249472320" sldId="4428"/>
        </pc:sldMkLst>
        <pc:graphicFrameChg chg="mod modGraphic">
          <ac:chgData name="Vega, Mayra" userId="S::mvega@trcsolutions.com::e490db27-46bc-4212-b710-2c53e0877113" providerId="AD" clId="Web-{DA5C357D-B2E1-B933-850C-62A20E600525}" dt="2023-01-17T22:50:58.001" v="437"/>
          <ac:graphicFrameMkLst>
            <pc:docMk/>
            <pc:sldMk cId="4249472320" sldId="4428"/>
            <ac:graphicFrameMk id="4" creationId="{AE9A7EC0-06A2-4FC8-B060-9A2335CB7CB8}"/>
          </ac:graphicFrameMkLst>
        </pc:graphicFrameChg>
      </pc:sldChg>
      <pc:sldChg chg="modSp delCm">
        <pc:chgData name="Vega, Mayra" userId="S::mvega@trcsolutions.com::e490db27-46bc-4212-b710-2c53e0877113" providerId="AD" clId="Web-{DA5C357D-B2E1-B933-850C-62A20E600525}" dt="2023-01-17T22:54:22.342" v="669"/>
        <pc:sldMkLst>
          <pc:docMk/>
          <pc:sldMk cId="334787435" sldId="4429"/>
        </pc:sldMkLst>
        <pc:graphicFrameChg chg="mod modGraphic">
          <ac:chgData name="Vega, Mayra" userId="S::mvega@trcsolutions.com::e490db27-46bc-4212-b710-2c53e0877113" providerId="AD" clId="Web-{DA5C357D-B2E1-B933-850C-62A20E600525}" dt="2023-01-17T22:54:22.342" v="669"/>
          <ac:graphicFrameMkLst>
            <pc:docMk/>
            <pc:sldMk cId="334787435" sldId="4429"/>
            <ac:graphicFrameMk id="4" creationId="{AE9A7EC0-06A2-4FC8-B060-9A2335CB7CB8}"/>
          </ac:graphicFrameMkLst>
        </pc:graphicFrameChg>
      </pc:sldChg>
      <pc:sldChg chg="delCm">
        <pc:chgData name="Vega, Mayra" userId="S::mvega@trcsolutions.com::e490db27-46bc-4212-b710-2c53e0877113" providerId="AD" clId="Web-{DA5C357D-B2E1-B933-850C-62A20E600525}" dt="2023-01-17T22:42:23.591" v="358"/>
        <pc:sldMkLst>
          <pc:docMk/>
          <pc:sldMk cId="1837784026" sldId="4430"/>
        </pc:sldMkLst>
      </pc:sldChg>
      <pc:sldChg chg="delCm">
        <pc:chgData name="Vega, Mayra" userId="S::mvega@trcsolutions.com::e490db27-46bc-4212-b710-2c53e0877113" providerId="AD" clId="Web-{DA5C357D-B2E1-B933-850C-62A20E600525}" dt="2023-01-17T22:42:38.482" v="361"/>
        <pc:sldMkLst>
          <pc:docMk/>
          <pc:sldMk cId="876565038" sldId="4431"/>
        </pc:sldMkLst>
      </pc:sldChg>
      <pc:sldChg chg="delCm">
        <pc:chgData name="Vega, Mayra" userId="S::mvega@trcsolutions.com::e490db27-46bc-4212-b710-2c53e0877113" providerId="AD" clId="Web-{DA5C357D-B2E1-B933-850C-62A20E600525}" dt="2023-01-17T22:48:09.333" v="415"/>
        <pc:sldMkLst>
          <pc:docMk/>
          <pc:sldMk cId="4267789596" sldId="4436"/>
        </pc:sldMkLst>
      </pc:sldChg>
      <pc:sldChg chg="delCm">
        <pc:chgData name="Vega, Mayra" userId="S::mvega@trcsolutions.com::e490db27-46bc-4212-b710-2c53e0877113" providerId="AD" clId="Web-{DA5C357D-B2E1-B933-850C-62A20E600525}" dt="2023-01-17T22:48:14.349" v="416"/>
        <pc:sldMkLst>
          <pc:docMk/>
          <pc:sldMk cId="4290605165" sldId="4437"/>
        </pc:sldMkLst>
      </pc:sldChg>
      <pc:sldChg chg="delCm">
        <pc:chgData name="Vega, Mayra" userId="S::mvega@trcsolutions.com::e490db27-46bc-4212-b710-2c53e0877113" providerId="AD" clId="Web-{DA5C357D-B2E1-B933-850C-62A20E600525}" dt="2023-01-17T22:41:49.589" v="353"/>
        <pc:sldMkLst>
          <pc:docMk/>
          <pc:sldMk cId="3934341939" sldId="4438"/>
        </pc:sldMkLst>
      </pc:sldChg>
      <pc:sldChg chg="delCm">
        <pc:chgData name="Vega, Mayra" userId="S::mvega@trcsolutions.com::e490db27-46bc-4212-b710-2c53e0877113" providerId="AD" clId="Web-{DA5C357D-B2E1-B933-850C-62A20E600525}" dt="2023-01-17T22:48:18.646" v="417"/>
        <pc:sldMkLst>
          <pc:docMk/>
          <pc:sldMk cId="3390119032" sldId="4442"/>
        </pc:sldMkLst>
      </pc:sldChg>
      <pc:sldChg chg="delCm">
        <pc:chgData name="Vega, Mayra" userId="S::mvega@trcsolutions.com::e490db27-46bc-4212-b710-2c53e0877113" providerId="AD" clId="Web-{DA5C357D-B2E1-B933-850C-62A20E600525}" dt="2023-01-17T22:49:41.902" v="429"/>
        <pc:sldMkLst>
          <pc:docMk/>
          <pc:sldMk cId="1898412744" sldId="4457"/>
        </pc:sldMkLst>
      </pc:sldChg>
      <pc:sldChg chg="delCm">
        <pc:chgData name="Vega, Mayra" userId="S::mvega@trcsolutions.com::e490db27-46bc-4212-b710-2c53e0877113" providerId="AD" clId="Web-{DA5C357D-B2E1-B933-850C-62A20E600525}" dt="2023-01-17T22:48:51.633" v="425"/>
        <pc:sldMkLst>
          <pc:docMk/>
          <pc:sldMk cId="4105387411" sldId="4459"/>
        </pc:sldMkLst>
      </pc:sldChg>
      <pc:sldChg chg="delCm">
        <pc:chgData name="Vega, Mayra" userId="S::mvega@trcsolutions.com::e490db27-46bc-4212-b710-2c53e0877113" providerId="AD" clId="Web-{DA5C357D-B2E1-B933-850C-62A20E600525}" dt="2023-01-17T22:48:55.086" v="426"/>
        <pc:sldMkLst>
          <pc:docMk/>
          <pc:sldMk cId="2608817502" sldId="4460"/>
        </pc:sldMkLst>
      </pc:sldChg>
      <pc:sldChg chg="addSp modSp addCm">
        <pc:chgData name="Vega, Mayra" userId="S::mvega@trcsolutions.com::e490db27-46bc-4212-b710-2c53e0877113" providerId="AD" clId="Web-{DA5C357D-B2E1-B933-850C-62A20E600525}" dt="2023-01-17T22:45:53.777" v="392"/>
        <pc:sldMkLst>
          <pc:docMk/>
          <pc:sldMk cId="3213210327" sldId="4461"/>
        </pc:sldMkLst>
        <pc:spChg chg="mod">
          <ac:chgData name="Vega, Mayra" userId="S::mvega@trcsolutions.com::e490db27-46bc-4212-b710-2c53e0877113" providerId="AD" clId="Web-{DA5C357D-B2E1-B933-850C-62A20E600525}" dt="2023-01-17T22:43:02.968" v="364" actId="20577"/>
          <ac:spMkLst>
            <pc:docMk/>
            <pc:sldMk cId="3213210327" sldId="4461"/>
            <ac:spMk id="4" creationId="{B7A48647-21E0-4CBA-A241-5D2AB3FB716B}"/>
          </ac:spMkLst>
        </pc:spChg>
        <pc:graphicFrameChg chg="add mod modGraphic">
          <ac:chgData name="Vega, Mayra" userId="S::mvega@trcsolutions.com::e490db27-46bc-4212-b710-2c53e0877113" providerId="AD" clId="Web-{DA5C357D-B2E1-B933-850C-62A20E600525}" dt="2023-01-17T22:45:30.041" v="391"/>
          <ac:graphicFrameMkLst>
            <pc:docMk/>
            <pc:sldMk cId="3213210327" sldId="4461"/>
            <ac:graphicFrameMk id="3" creationId="{1E0203A8-7030-60EB-4C8A-3FF317F46AA0}"/>
          </ac:graphicFrameMkLst>
        </pc:graphicFrameChg>
      </pc:sldChg>
      <pc:sldChg chg="delSp modSp add replId addCm">
        <pc:chgData name="Vega, Mayra" userId="S::mvega@trcsolutions.com::e490db27-46bc-4212-b710-2c53e0877113" providerId="AD" clId="Web-{DA5C357D-B2E1-B933-850C-62A20E600525}" dt="2023-01-17T22:34:35.950" v="350" actId="1076"/>
        <pc:sldMkLst>
          <pc:docMk/>
          <pc:sldMk cId="3901206779" sldId="4466"/>
        </pc:sldMkLst>
        <pc:spChg chg="mod">
          <ac:chgData name="Vega, Mayra" userId="S::mvega@trcsolutions.com::e490db27-46bc-4212-b710-2c53e0877113" providerId="AD" clId="Web-{DA5C357D-B2E1-B933-850C-62A20E600525}" dt="2023-01-17T22:27:32.046" v="166" actId="14100"/>
          <ac:spMkLst>
            <pc:docMk/>
            <pc:sldMk cId="3901206779" sldId="4466"/>
            <ac:spMk id="5" creationId="{6E683C86-235B-458F-96C4-B3C0285B61FE}"/>
          </ac:spMkLst>
        </pc:spChg>
        <pc:spChg chg="del">
          <ac:chgData name="Vega, Mayra" userId="S::mvega@trcsolutions.com::e490db27-46bc-4212-b710-2c53e0877113" providerId="AD" clId="Web-{DA5C357D-B2E1-B933-850C-62A20E600525}" dt="2023-01-17T22:30:10.979" v="259"/>
          <ac:spMkLst>
            <pc:docMk/>
            <pc:sldMk cId="3901206779" sldId="4466"/>
            <ac:spMk id="7" creationId="{32B14567-7CC5-4468-9F3D-E8193EAF2EF4}"/>
          </ac:spMkLst>
        </pc:spChg>
        <pc:spChg chg="del">
          <ac:chgData name="Vega, Mayra" userId="S::mvega@trcsolutions.com::e490db27-46bc-4212-b710-2c53e0877113" providerId="AD" clId="Web-{DA5C357D-B2E1-B933-850C-62A20E600525}" dt="2023-01-17T22:27:50.079" v="172"/>
          <ac:spMkLst>
            <pc:docMk/>
            <pc:sldMk cId="3901206779" sldId="4466"/>
            <ac:spMk id="11" creationId="{F18673A8-FB40-4918-AF33-B3BD741DAF9D}"/>
          </ac:spMkLst>
        </pc:spChg>
        <pc:spChg chg="del">
          <ac:chgData name="Vega, Mayra" userId="S::mvega@trcsolutions.com::e490db27-46bc-4212-b710-2c53e0877113" providerId="AD" clId="Web-{DA5C357D-B2E1-B933-850C-62A20E600525}" dt="2023-01-17T22:27:48.844" v="171"/>
          <ac:spMkLst>
            <pc:docMk/>
            <pc:sldMk cId="3901206779" sldId="4466"/>
            <ac:spMk id="15" creationId="{ED7EA334-83D6-4E51-9F27-A0363CEF3540}"/>
          </ac:spMkLst>
        </pc:spChg>
        <pc:graphicFrameChg chg="mod modGraphic">
          <ac:chgData name="Vega, Mayra" userId="S::mvega@trcsolutions.com::e490db27-46bc-4212-b710-2c53e0877113" providerId="AD" clId="Web-{DA5C357D-B2E1-B933-850C-62A20E600525}" dt="2023-01-17T22:34:35.950" v="350" actId="1076"/>
          <ac:graphicFrameMkLst>
            <pc:docMk/>
            <pc:sldMk cId="3901206779" sldId="4466"/>
            <ac:graphicFrameMk id="3" creationId="{546EE2FC-14AB-D54F-AB9A-2B516F152BA3}"/>
          </ac:graphicFrameMkLst>
        </pc:graphicFrameChg>
        <pc:graphicFrameChg chg="del">
          <ac:chgData name="Vega, Mayra" userId="S::mvega@trcsolutions.com::e490db27-46bc-4212-b710-2c53e0877113" providerId="AD" clId="Web-{DA5C357D-B2E1-B933-850C-62A20E600525}" dt="2023-01-17T22:27:36.047" v="167"/>
          <ac:graphicFrameMkLst>
            <pc:docMk/>
            <pc:sldMk cId="3901206779" sldId="4466"/>
            <ac:graphicFrameMk id="13" creationId="{F6845AE1-7FF1-4307-932D-CD0AF1231F4E}"/>
          </ac:graphicFrameMkLst>
        </pc:graphicFrameChg>
        <pc:picChg chg="del">
          <ac:chgData name="Vega, Mayra" userId="S::mvega@trcsolutions.com::e490db27-46bc-4212-b710-2c53e0877113" providerId="AD" clId="Web-{DA5C357D-B2E1-B933-850C-62A20E600525}" dt="2023-01-17T22:27:37.656" v="168"/>
          <ac:picMkLst>
            <pc:docMk/>
            <pc:sldMk cId="3901206779" sldId="4466"/>
            <ac:picMk id="1026" creationId="{4EDC79A9-0B05-46A6-9B5F-87139CF15FBA}"/>
          </ac:picMkLst>
        </pc:picChg>
      </pc:sldChg>
    </pc:docChg>
  </pc:docChgLst>
  <pc:docChgLst>
    <pc:chgData name="Gupta, Rohan" userId="9b23a1a5-b82b-4e85-b681-4056e5870710" providerId="ADAL" clId="{97FA64F1-E532-4E8E-8FC0-D9791B8C34C4}"/>
    <pc:docChg chg="undo redo custSel modSld modMainMaster">
      <pc:chgData name="Gupta, Rohan" userId="9b23a1a5-b82b-4e85-b681-4056e5870710" providerId="ADAL" clId="{97FA64F1-E532-4E8E-8FC0-D9791B8C34C4}" dt="2023-02-23T00:56:55.291" v="1221" actId="1035"/>
      <pc:docMkLst>
        <pc:docMk/>
      </pc:docMkLst>
      <pc:sldChg chg="modSp mod">
        <pc:chgData name="Gupta, Rohan" userId="9b23a1a5-b82b-4e85-b681-4056e5870710" providerId="ADAL" clId="{97FA64F1-E532-4E8E-8FC0-D9791B8C34C4}" dt="2023-01-17T15:27:34.201" v="633" actId="1076"/>
        <pc:sldMkLst>
          <pc:docMk/>
          <pc:sldMk cId="3698848244" sldId="257"/>
        </pc:sldMkLst>
        <pc:spChg chg="mod">
          <ac:chgData name="Gupta, Rohan" userId="9b23a1a5-b82b-4e85-b681-4056e5870710" providerId="ADAL" clId="{97FA64F1-E532-4E8E-8FC0-D9791B8C34C4}" dt="2023-01-17T04:09:21.066" v="33" actId="1076"/>
          <ac:spMkLst>
            <pc:docMk/>
            <pc:sldMk cId="3698848244" sldId="257"/>
            <ac:spMk id="2" creationId="{6E21F16C-F5E2-44C5-8646-641A7EC66321}"/>
          </ac:spMkLst>
        </pc:spChg>
        <pc:spChg chg="mod">
          <ac:chgData name="Gupta, Rohan" userId="9b23a1a5-b82b-4e85-b681-4056e5870710" providerId="ADAL" clId="{97FA64F1-E532-4E8E-8FC0-D9791B8C34C4}" dt="2023-01-17T15:27:34.201" v="633" actId="1076"/>
          <ac:spMkLst>
            <pc:docMk/>
            <pc:sldMk cId="3698848244" sldId="257"/>
            <ac:spMk id="3" creationId="{97D60A43-B145-4673-8523-A49C24E6A975}"/>
          </ac:spMkLst>
        </pc:spChg>
      </pc:sldChg>
      <pc:sldChg chg="modSp mod">
        <pc:chgData name="Gupta, Rohan" userId="9b23a1a5-b82b-4e85-b681-4056e5870710" providerId="ADAL" clId="{97FA64F1-E532-4E8E-8FC0-D9791B8C34C4}" dt="2023-01-17T04:41:28.437" v="601" actId="403"/>
        <pc:sldMkLst>
          <pc:docMk/>
          <pc:sldMk cId="3175118878" sldId="258"/>
        </pc:sldMkLst>
        <pc:spChg chg="mod">
          <ac:chgData name="Gupta, Rohan" userId="9b23a1a5-b82b-4e85-b681-4056e5870710" providerId="ADAL" clId="{97FA64F1-E532-4E8E-8FC0-D9791B8C34C4}" dt="2023-01-17T04:41:28.437" v="601" actId="403"/>
          <ac:spMkLst>
            <pc:docMk/>
            <pc:sldMk cId="3175118878" sldId="258"/>
            <ac:spMk id="2" creationId="{D4FFF2C5-935E-418B-9CF2-D9E701659AE0}"/>
          </ac:spMkLst>
        </pc:spChg>
        <pc:spChg chg="mod">
          <ac:chgData name="Gupta, Rohan" userId="9b23a1a5-b82b-4e85-b681-4056e5870710" providerId="ADAL" clId="{97FA64F1-E532-4E8E-8FC0-D9791B8C34C4}" dt="2023-01-17T04:34:28.683" v="485" actId="1076"/>
          <ac:spMkLst>
            <pc:docMk/>
            <pc:sldMk cId="3175118878" sldId="258"/>
            <ac:spMk id="5" creationId="{CB0BE62E-1FFB-4556-9678-20B1CB82E934}"/>
          </ac:spMkLst>
        </pc:spChg>
        <pc:spChg chg="mod">
          <ac:chgData name="Gupta, Rohan" userId="9b23a1a5-b82b-4e85-b681-4056e5870710" providerId="ADAL" clId="{97FA64F1-E532-4E8E-8FC0-D9791B8C34C4}" dt="2023-01-17T04:34:24.483" v="483" actId="1076"/>
          <ac:spMkLst>
            <pc:docMk/>
            <pc:sldMk cId="3175118878" sldId="258"/>
            <ac:spMk id="9" creationId="{65C89969-DB10-42AC-B144-F08B95768449}"/>
          </ac:spMkLst>
        </pc:spChg>
        <pc:picChg chg="mod">
          <ac:chgData name="Gupta, Rohan" userId="9b23a1a5-b82b-4e85-b681-4056e5870710" providerId="ADAL" clId="{97FA64F1-E532-4E8E-8FC0-D9791B8C34C4}" dt="2023-01-17T04:34:26.431" v="484" actId="1076"/>
          <ac:picMkLst>
            <pc:docMk/>
            <pc:sldMk cId="3175118878" sldId="258"/>
            <ac:picMk id="6" creationId="{C0DF95FB-5C97-4A54-9AEE-49BCCCD5DB47}"/>
          </ac:picMkLst>
        </pc:picChg>
      </pc:sldChg>
      <pc:sldChg chg="modSp mod">
        <pc:chgData name="Gupta, Rohan" userId="9b23a1a5-b82b-4e85-b681-4056e5870710" providerId="ADAL" clId="{97FA64F1-E532-4E8E-8FC0-D9791B8C34C4}" dt="2023-01-17T04:18:55.324" v="142" actId="113"/>
        <pc:sldMkLst>
          <pc:docMk/>
          <pc:sldMk cId="2679263249" sldId="261"/>
        </pc:sldMkLst>
        <pc:spChg chg="mod">
          <ac:chgData name="Gupta, Rohan" userId="9b23a1a5-b82b-4e85-b681-4056e5870710" providerId="ADAL" clId="{97FA64F1-E532-4E8E-8FC0-D9791B8C34C4}" dt="2023-01-17T04:18:51.959" v="140" actId="1076"/>
          <ac:spMkLst>
            <pc:docMk/>
            <pc:sldMk cId="2679263249" sldId="261"/>
            <ac:spMk id="2" creationId="{AED3F322-2FF8-4479-8B26-0A319E94EF58}"/>
          </ac:spMkLst>
        </pc:spChg>
        <pc:spChg chg="mod">
          <ac:chgData name="Gupta, Rohan" userId="9b23a1a5-b82b-4e85-b681-4056e5870710" providerId="ADAL" clId="{97FA64F1-E532-4E8E-8FC0-D9791B8C34C4}" dt="2023-01-17T04:18:55.324" v="142" actId="113"/>
          <ac:spMkLst>
            <pc:docMk/>
            <pc:sldMk cId="2679263249" sldId="261"/>
            <ac:spMk id="3" creationId="{3317CBBC-6152-44B6-99E7-4FD53EBCE49B}"/>
          </ac:spMkLst>
        </pc:spChg>
      </pc:sldChg>
      <pc:sldChg chg="modSp mod">
        <pc:chgData name="Gupta, Rohan" userId="9b23a1a5-b82b-4e85-b681-4056e5870710" providerId="ADAL" clId="{97FA64F1-E532-4E8E-8FC0-D9791B8C34C4}" dt="2023-02-23T00:55:20.433" v="1217" actId="1076"/>
        <pc:sldMkLst>
          <pc:docMk/>
          <pc:sldMk cId="2054505503" sldId="262"/>
        </pc:sldMkLst>
        <pc:spChg chg="mod">
          <ac:chgData name="Gupta, Rohan" userId="9b23a1a5-b82b-4e85-b681-4056e5870710" providerId="ADAL" clId="{97FA64F1-E532-4E8E-8FC0-D9791B8C34C4}" dt="2023-01-17T04:18:12.155" v="139" actId="403"/>
          <ac:spMkLst>
            <pc:docMk/>
            <pc:sldMk cId="2054505503" sldId="262"/>
            <ac:spMk id="5" creationId="{6E683C86-235B-458F-96C4-B3C0285B61FE}"/>
          </ac:spMkLst>
        </pc:spChg>
        <pc:spChg chg="mod">
          <ac:chgData name="Gupta, Rohan" userId="9b23a1a5-b82b-4e85-b681-4056e5870710" providerId="ADAL" clId="{97FA64F1-E532-4E8E-8FC0-D9791B8C34C4}" dt="2023-01-17T15:29:37.028" v="653" actId="1076"/>
          <ac:spMkLst>
            <pc:docMk/>
            <pc:sldMk cId="2054505503" sldId="262"/>
            <ac:spMk id="7" creationId="{32B14567-7CC5-4468-9F3D-E8193EAF2EF4}"/>
          </ac:spMkLst>
        </pc:spChg>
        <pc:spChg chg="mod">
          <ac:chgData name="Gupta, Rohan" userId="9b23a1a5-b82b-4e85-b681-4056e5870710" providerId="ADAL" clId="{97FA64F1-E532-4E8E-8FC0-D9791B8C34C4}" dt="2023-01-17T15:29:29.258" v="651" actId="1076"/>
          <ac:spMkLst>
            <pc:docMk/>
            <pc:sldMk cId="2054505503" sldId="262"/>
            <ac:spMk id="11" creationId="{F18673A8-FB40-4918-AF33-B3BD741DAF9D}"/>
          </ac:spMkLst>
        </pc:spChg>
        <pc:spChg chg="mod">
          <ac:chgData name="Gupta, Rohan" userId="9b23a1a5-b82b-4e85-b681-4056e5870710" providerId="ADAL" clId="{97FA64F1-E532-4E8E-8FC0-D9791B8C34C4}" dt="2023-01-17T15:29:27.517" v="650" actId="1076"/>
          <ac:spMkLst>
            <pc:docMk/>
            <pc:sldMk cId="2054505503" sldId="262"/>
            <ac:spMk id="15" creationId="{ED7EA334-83D6-4E51-9F27-A0363CEF3540}"/>
          </ac:spMkLst>
        </pc:spChg>
        <pc:spChg chg="mod">
          <ac:chgData name="Gupta, Rohan" userId="9b23a1a5-b82b-4e85-b681-4056e5870710" providerId="ADAL" clId="{97FA64F1-E532-4E8E-8FC0-D9791B8C34C4}" dt="2023-02-23T00:55:20.433" v="1217" actId="1076"/>
          <ac:spMkLst>
            <pc:docMk/>
            <pc:sldMk cId="2054505503" sldId="262"/>
            <ac:spMk id="1041" creationId="{3FD72F7B-B4D9-D4BB-3BAB-754CAC32FE27}"/>
          </ac:spMkLst>
        </pc:spChg>
        <pc:graphicFrameChg chg="mod modGraphic">
          <ac:chgData name="Gupta, Rohan" userId="9b23a1a5-b82b-4e85-b681-4056e5870710" providerId="ADAL" clId="{97FA64F1-E532-4E8E-8FC0-D9791B8C34C4}" dt="2023-01-17T15:29:49.959" v="658" actId="14100"/>
          <ac:graphicFrameMkLst>
            <pc:docMk/>
            <pc:sldMk cId="2054505503" sldId="262"/>
            <ac:graphicFrameMk id="13" creationId="{F6845AE1-7FF1-4307-932D-CD0AF1231F4E}"/>
          </ac:graphicFrameMkLst>
        </pc:graphicFrameChg>
        <pc:picChg chg="mod">
          <ac:chgData name="Gupta, Rohan" userId="9b23a1a5-b82b-4e85-b681-4056e5870710" providerId="ADAL" clId="{97FA64F1-E532-4E8E-8FC0-D9791B8C34C4}" dt="2023-01-17T15:29:24.309" v="649" actId="1076"/>
          <ac:picMkLst>
            <pc:docMk/>
            <pc:sldMk cId="2054505503" sldId="262"/>
            <ac:picMk id="1026" creationId="{4EDC79A9-0B05-46A6-9B5F-87139CF15FBA}"/>
          </ac:picMkLst>
        </pc:picChg>
      </pc:sldChg>
      <pc:sldChg chg="modSp mod">
        <pc:chgData name="Gupta, Rohan" userId="9b23a1a5-b82b-4e85-b681-4056e5870710" providerId="ADAL" clId="{97FA64F1-E532-4E8E-8FC0-D9791B8C34C4}" dt="2023-01-17T04:39:18.103" v="559" actId="1076"/>
        <pc:sldMkLst>
          <pc:docMk/>
          <pc:sldMk cId="3478901318" sldId="264"/>
        </pc:sldMkLst>
        <pc:spChg chg="mod">
          <ac:chgData name="Gupta, Rohan" userId="9b23a1a5-b82b-4e85-b681-4056e5870710" providerId="ADAL" clId="{97FA64F1-E532-4E8E-8FC0-D9791B8C34C4}" dt="2023-01-17T04:39:18.103" v="559" actId="1076"/>
          <ac:spMkLst>
            <pc:docMk/>
            <pc:sldMk cId="3478901318" sldId="264"/>
            <ac:spMk id="2" creationId="{D4FFF2C5-935E-418B-9CF2-D9E701659AE0}"/>
          </ac:spMkLst>
        </pc:spChg>
        <pc:spChg chg="mod">
          <ac:chgData name="Gupta, Rohan" userId="9b23a1a5-b82b-4e85-b681-4056e5870710" providerId="ADAL" clId="{97FA64F1-E532-4E8E-8FC0-D9791B8C34C4}" dt="2023-01-17T04:39:12.043" v="557" actId="120"/>
          <ac:spMkLst>
            <pc:docMk/>
            <pc:sldMk cId="3478901318" sldId="264"/>
            <ac:spMk id="13" creationId="{73EB6895-6A67-4264-937C-615F3D478A0A}"/>
          </ac:spMkLst>
        </pc:spChg>
        <pc:spChg chg="mod">
          <ac:chgData name="Gupta, Rohan" userId="9b23a1a5-b82b-4e85-b681-4056e5870710" providerId="ADAL" clId="{97FA64F1-E532-4E8E-8FC0-D9791B8C34C4}" dt="2023-01-17T04:39:15.253" v="558" actId="120"/>
          <ac:spMkLst>
            <pc:docMk/>
            <pc:sldMk cId="3478901318" sldId="264"/>
            <ac:spMk id="14" creationId="{424DB129-580B-41B1-A3DF-24D528404E1C}"/>
          </ac:spMkLst>
        </pc:spChg>
      </pc:sldChg>
      <pc:sldChg chg="modSp mod">
        <pc:chgData name="Gupta, Rohan" userId="9b23a1a5-b82b-4e85-b681-4056e5870710" providerId="ADAL" clId="{97FA64F1-E532-4E8E-8FC0-D9791B8C34C4}" dt="2023-01-17T04:39:26.308" v="562" actId="1076"/>
        <pc:sldMkLst>
          <pc:docMk/>
          <pc:sldMk cId="2133726981" sldId="267"/>
        </pc:sldMkLst>
        <pc:spChg chg="mod">
          <ac:chgData name="Gupta, Rohan" userId="9b23a1a5-b82b-4e85-b681-4056e5870710" providerId="ADAL" clId="{97FA64F1-E532-4E8E-8FC0-D9791B8C34C4}" dt="2023-01-17T04:39:26.308" v="562" actId="1076"/>
          <ac:spMkLst>
            <pc:docMk/>
            <pc:sldMk cId="2133726981" sldId="267"/>
            <ac:spMk id="2" creationId="{AED3F322-2FF8-4479-8B26-0A319E94EF58}"/>
          </ac:spMkLst>
        </pc:spChg>
        <pc:spChg chg="mod">
          <ac:chgData name="Gupta, Rohan" userId="9b23a1a5-b82b-4e85-b681-4056e5870710" providerId="ADAL" clId="{97FA64F1-E532-4E8E-8FC0-D9791B8C34C4}" dt="2023-01-17T04:39:24.020" v="561" actId="1076"/>
          <ac:spMkLst>
            <pc:docMk/>
            <pc:sldMk cId="2133726981" sldId="267"/>
            <ac:spMk id="3" creationId="{3317CBBC-6152-44B6-99E7-4FD53EBCE49B}"/>
          </ac:spMkLst>
        </pc:spChg>
        <pc:picChg chg="mod">
          <ac:chgData name="Gupta, Rohan" userId="9b23a1a5-b82b-4e85-b681-4056e5870710" providerId="ADAL" clId="{97FA64F1-E532-4E8E-8FC0-D9791B8C34C4}" dt="2023-01-17T04:37:15.203" v="519" actId="1076"/>
          <ac:picMkLst>
            <pc:docMk/>
            <pc:sldMk cId="2133726981" sldId="267"/>
            <ac:picMk id="5" creationId="{5570C398-7712-4BCE-849D-244BF39E61CA}"/>
          </ac:picMkLst>
        </pc:picChg>
      </pc:sldChg>
      <pc:sldChg chg="modSp mod">
        <pc:chgData name="Gupta, Rohan" userId="9b23a1a5-b82b-4e85-b681-4056e5870710" providerId="ADAL" clId="{97FA64F1-E532-4E8E-8FC0-D9791B8C34C4}" dt="2023-02-23T00:52:31.228" v="1135" actId="1076"/>
        <pc:sldMkLst>
          <pc:docMk/>
          <pc:sldMk cId="723281901" sldId="271"/>
        </pc:sldMkLst>
        <pc:spChg chg="mod">
          <ac:chgData name="Gupta, Rohan" userId="9b23a1a5-b82b-4e85-b681-4056e5870710" providerId="ADAL" clId="{97FA64F1-E532-4E8E-8FC0-D9791B8C34C4}" dt="2023-01-17T15:40:15.813" v="831" actId="1076"/>
          <ac:spMkLst>
            <pc:docMk/>
            <pc:sldMk cId="723281901" sldId="271"/>
            <ac:spMk id="2" creationId="{A643F588-010C-4C3C-AD69-C6BEF6AB7CA1}"/>
          </ac:spMkLst>
        </pc:spChg>
        <pc:spChg chg="mod">
          <ac:chgData name="Gupta, Rohan" userId="9b23a1a5-b82b-4e85-b681-4056e5870710" providerId="ADAL" clId="{97FA64F1-E532-4E8E-8FC0-D9791B8C34C4}" dt="2023-01-17T15:40:10.148" v="824" actId="1076"/>
          <ac:spMkLst>
            <pc:docMk/>
            <pc:sldMk cId="723281901" sldId="271"/>
            <ac:spMk id="3" creationId="{738F13B1-6B90-41EF-A4CF-6D390CDA31B9}"/>
          </ac:spMkLst>
        </pc:spChg>
        <pc:spChg chg="mod">
          <ac:chgData name="Gupta, Rohan" userId="9b23a1a5-b82b-4e85-b681-4056e5870710" providerId="ADAL" clId="{97FA64F1-E532-4E8E-8FC0-D9791B8C34C4}" dt="2023-02-23T00:52:31.228" v="1135" actId="1076"/>
          <ac:spMkLst>
            <pc:docMk/>
            <pc:sldMk cId="723281901" sldId="271"/>
            <ac:spMk id="4" creationId="{5D4AF83E-C22D-4033-82BE-9D8111D7FB6E}"/>
          </ac:spMkLst>
        </pc:spChg>
        <pc:spChg chg="mod">
          <ac:chgData name="Gupta, Rohan" userId="9b23a1a5-b82b-4e85-b681-4056e5870710" providerId="ADAL" clId="{97FA64F1-E532-4E8E-8FC0-D9791B8C34C4}" dt="2023-01-17T15:45:07.472" v="899" actId="1076"/>
          <ac:spMkLst>
            <pc:docMk/>
            <pc:sldMk cId="723281901" sldId="271"/>
            <ac:spMk id="6" creationId="{9710580A-8E0B-4D5D-A633-49C49D2A8A6F}"/>
          </ac:spMkLst>
        </pc:spChg>
        <pc:graphicFrameChg chg="mod">
          <ac:chgData name="Gupta, Rohan" userId="9b23a1a5-b82b-4e85-b681-4056e5870710" providerId="ADAL" clId="{97FA64F1-E532-4E8E-8FC0-D9791B8C34C4}" dt="2023-01-17T15:44:24.950" v="893" actId="1076"/>
          <ac:graphicFrameMkLst>
            <pc:docMk/>
            <pc:sldMk cId="723281901" sldId="271"/>
            <ac:graphicFrameMk id="5" creationId="{51BAB215-7D56-45D2-AB3A-3433C40E7FB3}"/>
          </ac:graphicFrameMkLst>
        </pc:graphicFrameChg>
      </pc:sldChg>
      <pc:sldChg chg="modSp mod">
        <pc:chgData name="Gupta, Rohan" userId="9b23a1a5-b82b-4e85-b681-4056e5870710" providerId="ADAL" clId="{97FA64F1-E532-4E8E-8FC0-D9791B8C34C4}" dt="2023-01-17T04:32:36.458" v="453" actId="1076"/>
        <pc:sldMkLst>
          <pc:docMk/>
          <pc:sldMk cId="2854747011" sldId="273"/>
        </pc:sldMkLst>
        <pc:spChg chg="mod">
          <ac:chgData name="Gupta, Rohan" userId="9b23a1a5-b82b-4e85-b681-4056e5870710" providerId="ADAL" clId="{97FA64F1-E532-4E8E-8FC0-D9791B8C34C4}" dt="2023-01-17T04:26:06.445" v="300" actId="1076"/>
          <ac:spMkLst>
            <pc:docMk/>
            <pc:sldMk cId="2854747011" sldId="273"/>
            <ac:spMk id="2" creationId="{A643F588-010C-4C3C-AD69-C6BEF6AB7CA1}"/>
          </ac:spMkLst>
        </pc:spChg>
        <pc:spChg chg="mod">
          <ac:chgData name="Gupta, Rohan" userId="9b23a1a5-b82b-4e85-b681-4056e5870710" providerId="ADAL" clId="{97FA64F1-E532-4E8E-8FC0-D9791B8C34C4}" dt="2023-01-17T04:32:36.458" v="453" actId="1076"/>
          <ac:spMkLst>
            <pc:docMk/>
            <pc:sldMk cId="2854747011" sldId="273"/>
            <ac:spMk id="3" creationId="{738F13B1-6B90-41EF-A4CF-6D390CDA31B9}"/>
          </ac:spMkLst>
        </pc:spChg>
        <pc:spChg chg="mod">
          <ac:chgData name="Gupta, Rohan" userId="9b23a1a5-b82b-4e85-b681-4056e5870710" providerId="ADAL" clId="{97FA64F1-E532-4E8E-8FC0-D9791B8C34C4}" dt="2023-01-17T04:26:08.975" v="301" actId="1076"/>
          <ac:spMkLst>
            <pc:docMk/>
            <pc:sldMk cId="2854747011" sldId="273"/>
            <ac:spMk id="4" creationId="{5D4AF83E-C22D-4033-82BE-9D8111D7FB6E}"/>
          </ac:spMkLst>
        </pc:spChg>
        <pc:spChg chg="mod">
          <ac:chgData name="Gupta, Rohan" userId="9b23a1a5-b82b-4e85-b681-4056e5870710" providerId="ADAL" clId="{97FA64F1-E532-4E8E-8FC0-D9791B8C34C4}" dt="2023-01-17T04:26:12.299" v="302" actId="1076"/>
          <ac:spMkLst>
            <pc:docMk/>
            <pc:sldMk cId="2854747011" sldId="273"/>
            <ac:spMk id="5" creationId="{2C0C7403-ABF1-489F-AB32-EA80E6220268}"/>
          </ac:spMkLst>
        </pc:spChg>
      </pc:sldChg>
      <pc:sldChg chg="modSp mod">
        <pc:chgData name="Gupta, Rohan" userId="9b23a1a5-b82b-4e85-b681-4056e5870710" providerId="ADAL" clId="{97FA64F1-E532-4E8E-8FC0-D9791B8C34C4}" dt="2023-01-17T15:43:21.195" v="879" actId="14100"/>
        <pc:sldMkLst>
          <pc:docMk/>
          <pc:sldMk cId="1340037749" sldId="274"/>
        </pc:sldMkLst>
        <pc:spChg chg="mod">
          <ac:chgData name="Gupta, Rohan" userId="9b23a1a5-b82b-4e85-b681-4056e5870710" providerId="ADAL" clId="{97FA64F1-E532-4E8E-8FC0-D9791B8C34C4}" dt="2023-01-17T04:26:17.322" v="307" actId="1076"/>
          <ac:spMkLst>
            <pc:docMk/>
            <pc:sldMk cId="1340037749" sldId="274"/>
            <ac:spMk id="2" creationId="{A643F588-010C-4C3C-AD69-C6BEF6AB7CA1}"/>
          </ac:spMkLst>
        </pc:spChg>
        <pc:spChg chg="mod">
          <ac:chgData name="Gupta, Rohan" userId="9b23a1a5-b82b-4e85-b681-4056e5870710" providerId="ADAL" clId="{97FA64F1-E532-4E8E-8FC0-D9791B8C34C4}" dt="2023-01-17T04:26:18.714" v="308" actId="1076"/>
          <ac:spMkLst>
            <pc:docMk/>
            <pc:sldMk cId="1340037749" sldId="274"/>
            <ac:spMk id="6" creationId="{797C90AF-2D2F-4383-953A-CA3F00EB7272}"/>
          </ac:spMkLst>
        </pc:spChg>
        <pc:picChg chg="mod">
          <ac:chgData name="Gupta, Rohan" userId="9b23a1a5-b82b-4e85-b681-4056e5870710" providerId="ADAL" clId="{97FA64F1-E532-4E8E-8FC0-D9791B8C34C4}" dt="2023-01-17T15:43:21.195" v="879" actId="14100"/>
          <ac:picMkLst>
            <pc:docMk/>
            <pc:sldMk cId="1340037749" sldId="274"/>
            <ac:picMk id="4" creationId="{A0BCA81A-5BD3-4EBA-BDE1-5E0916F7118C}"/>
          </ac:picMkLst>
        </pc:picChg>
      </pc:sldChg>
      <pc:sldChg chg="modSp mod">
        <pc:chgData name="Gupta, Rohan" userId="9b23a1a5-b82b-4e85-b681-4056e5870710" providerId="ADAL" clId="{97FA64F1-E532-4E8E-8FC0-D9791B8C34C4}" dt="2023-01-17T15:39:30.429" v="808" actId="1076"/>
        <pc:sldMkLst>
          <pc:docMk/>
          <pc:sldMk cId="2318528269" sldId="277"/>
        </pc:sldMkLst>
        <pc:spChg chg="mod">
          <ac:chgData name="Gupta, Rohan" userId="9b23a1a5-b82b-4e85-b681-4056e5870710" providerId="ADAL" clId="{97FA64F1-E532-4E8E-8FC0-D9791B8C34C4}" dt="2023-01-17T15:39:28.134" v="807" actId="403"/>
          <ac:spMkLst>
            <pc:docMk/>
            <pc:sldMk cId="2318528269" sldId="277"/>
            <ac:spMk id="4" creationId="{E97F907D-AC2C-44CF-8A76-36B43EC59DDB}"/>
          </ac:spMkLst>
        </pc:spChg>
        <pc:spChg chg="mod">
          <ac:chgData name="Gupta, Rohan" userId="9b23a1a5-b82b-4e85-b681-4056e5870710" providerId="ADAL" clId="{97FA64F1-E532-4E8E-8FC0-D9791B8C34C4}" dt="2023-01-17T15:39:30.429" v="808" actId="1076"/>
          <ac:spMkLst>
            <pc:docMk/>
            <pc:sldMk cId="2318528269" sldId="277"/>
            <ac:spMk id="5" creationId="{6A329E48-0CC6-42A0-ABD5-0183C1FFAFCE}"/>
          </ac:spMkLst>
        </pc:spChg>
      </pc:sldChg>
      <pc:sldChg chg="modSp mod">
        <pc:chgData name="Gupta, Rohan" userId="9b23a1a5-b82b-4e85-b681-4056e5870710" providerId="ADAL" clId="{97FA64F1-E532-4E8E-8FC0-D9791B8C34C4}" dt="2023-01-17T04:38:03.700" v="531" actId="208"/>
        <pc:sldMkLst>
          <pc:docMk/>
          <pc:sldMk cId="3807586698" sldId="278"/>
        </pc:sldMkLst>
        <pc:spChg chg="mod">
          <ac:chgData name="Gupta, Rohan" userId="9b23a1a5-b82b-4e85-b681-4056e5870710" providerId="ADAL" clId="{97FA64F1-E532-4E8E-8FC0-D9791B8C34C4}" dt="2023-01-17T04:22:20.407" v="197" actId="1076"/>
          <ac:spMkLst>
            <pc:docMk/>
            <pc:sldMk cId="3807586698" sldId="278"/>
            <ac:spMk id="3" creationId="{738F13B1-6B90-41EF-A4CF-6D390CDA31B9}"/>
          </ac:spMkLst>
        </pc:spChg>
        <pc:spChg chg="mod">
          <ac:chgData name="Gupta, Rohan" userId="9b23a1a5-b82b-4e85-b681-4056e5870710" providerId="ADAL" clId="{97FA64F1-E532-4E8E-8FC0-D9791B8C34C4}" dt="2023-01-17T04:23:10.213" v="219" actId="1076"/>
          <ac:spMkLst>
            <pc:docMk/>
            <pc:sldMk cId="3807586698" sldId="278"/>
            <ac:spMk id="4" creationId="{BD3C0C03-077B-4E10-AD58-8EE0B8B3C6F2}"/>
          </ac:spMkLst>
        </pc:spChg>
        <pc:spChg chg="mod">
          <ac:chgData name="Gupta, Rohan" userId="9b23a1a5-b82b-4e85-b681-4056e5870710" providerId="ADAL" clId="{97FA64F1-E532-4E8E-8FC0-D9791B8C34C4}" dt="2023-01-17T04:23:13.472" v="220" actId="14100"/>
          <ac:spMkLst>
            <pc:docMk/>
            <pc:sldMk cId="3807586698" sldId="278"/>
            <ac:spMk id="203" creationId="{2788E7A5-7794-4979-8183-87FAFB9D1D46}"/>
          </ac:spMkLst>
        </pc:spChg>
        <pc:graphicFrameChg chg="mod">
          <ac:chgData name="Gupta, Rohan" userId="9b23a1a5-b82b-4e85-b681-4056e5870710" providerId="ADAL" clId="{97FA64F1-E532-4E8E-8FC0-D9791B8C34C4}" dt="2023-01-17T04:38:03.700" v="531" actId="208"/>
          <ac:graphicFrameMkLst>
            <pc:docMk/>
            <pc:sldMk cId="3807586698" sldId="278"/>
            <ac:graphicFrameMk id="231" creationId="{CFA12885-B8A2-4C55-BA5F-F0C069A157D5}"/>
          </ac:graphicFrameMkLst>
        </pc:graphicFrameChg>
      </pc:sldChg>
      <pc:sldChg chg="addSp delSp modSp mod">
        <pc:chgData name="Gupta, Rohan" userId="9b23a1a5-b82b-4e85-b681-4056e5870710" providerId="ADAL" clId="{97FA64F1-E532-4E8E-8FC0-D9791B8C34C4}" dt="2023-01-17T04:41:24.391" v="593" actId="403"/>
        <pc:sldMkLst>
          <pc:docMk/>
          <pc:sldMk cId="4068777228" sldId="282"/>
        </pc:sldMkLst>
        <pc:spChg chg="del mod">
          <ac:chgData name="Gupta, Rohan" userId="9b23a1a5-b82b-4e85-b681-4056e5870710" providerId="ADAL" clId="{97FA64F1-E532-4E8E-8FC0-D9791B8C34C4}" dt="2023-01-17T04:33:48.744" v="467" actId="21"/>
          <ac:spMkLst>
            <pc:docMk/>
            <pc:sldMk cId="4068777228" sldId="282"/>
            <ac:spMk id="2" creationId="{D4FFF2C5-935E-418B-9CF2-D9E701659AE0}"/>
          </ac:spMkLst>
        </pc:spChg>
        <pc:spChg chg="add del mod">
          <ac:chgData name="Gupta, Rohan" userId="9b23a1a5-b82b-4e85-b681-4056e5870710" providerId="ADAL" clId="{97FA64F1-E532-4E8E-8FC0-D9791B8C34C4}" dt="2023-01-17T04:33:50.706" v="468" actId="21"/>
          <ac:spMkLst>
            <pc:docMk/>
            <pc:sldMk cId="4068777228" sldId="282"/>
            <ac:spMk id="5" creationId="{5D22CFFB-A2AF-76E2-8F72-7598CBF8DC80}"/>
          </ac:spMkLst>
        </pc:spChg>
        <pc:spChg chg="mod">
          <ac:chgData name="Gupta, Rohan" userId="9b23a1a5-b82b-4e85-b681-4056e5870710" providerId="ADAL" clId="{97FA64F1-E532-4E8E-8FC0-D9791B8C34C4}" dt="2023-01-17T04:34:22.462" v="482" actId="1076"/>
          <ac:spMkLst>
            <pc:docMk/>
            <pc:sldMk cId="4068777228" sldId="282"/>
            <ac:spMk id="6" creationId="{726D3606-6E5C-4022-B31D-441ACC0497CB}"/>
          </ac:spMkLst>
        </pc:spChg>
        <pc:spChg chg="add mod">
          <ac:chgData name="Gupta, Rohan" userId="9b23a1a5-b82b-4e85-b681-4056e5870710" providerId="ADAL" clId="{97FA64F1-E532-4E8E-8FC0-D9791B8C34C4}" dt="2023-01-17T04:41:24.391" v="593" actId="403"/>
          <ac:spMkLst>
            <pc:docMk/>
            <pc:sldMk cId="4068777228" sldId="282"/>
            <ac:spMk id="7" creationId="{15DE6ACA-92EF-A5B9-3002-DA1D9F5C1221}"/>
          </ac:spMkLst>
        </pc:spChg>
        <pc:spChg chg="mod">
          <ac:chgData name="Gupta, Rohan" userId="9b23a1a5-b82b-4e85-b681-4056e5870710" providerId="ADAL" clId="{97FA64F1-E532-4E8E-8FC0-D9791B8C34C4}" dt="2023-01-17T04:33:06.973" v="454" actId="1076"/>
          <ac:spMkLst>
            <pc:docMk/>
            <pc:sldMk cId="4068777228" sldId="282"/>
            <ac:spMk id="10" creationId="{4163A49C-E196-4893-945D-A011B63534F9}"/>
          </ac:spMkLst>
        </pc:spChg>
      </pc:sldChg>
      <pc:sldChg chg="addSp delSp modSp mod">
        <pc:chgData name="Gupta, Rohan" userId="9b23a1a5-b82b-4e85-b681-4056e5870710" providerId="ADAL" clId="{97FA64F1-E532-4E8E-8FC0-D9791B8C34C4}" dt="2023-01-17T04:41:19.721" v="589" actId="403"/>
        <pc:sldMkLst>
          <pc:docMk/>
          <pc:sldMk cId="2628592993" sldId="283"/>
        </pc:sldMkLst>
        <pc:spChg chg="del mod">
          <ac:chgData name="Gupta, Rohan" userId="9b23a1a5-b82b-4e85-b681-4056e5870710" providerId="ADAL" clId="{97FA64F1-E532-4E8E-8FC0-D9791B8C34C4}" dt="2023-01-17T04:33:52.853" v="469" actId="21"/>
          <ac:spMkLst>
            <pc:docMk/>
            <pc:sldMk cId="2628592993" sldId="283"/>
            <ac:spMk id="2" creationId="{D4FFF2C5-935E-418B-9CF2-D9E701659AE0}"/>
          </ac:spMkLst>
        </pc:spChg>
        <pc:spChg chg="add del mod">
          <ac:chgData name="Gupta, Rohan" userId="9b23a1a5-b82b-4e85-b681-4056e5870710" providerId="ADAL" clId="{97FA64F1-E532-4E8E-8FC0-D9791B8C34C4}" dt="2023-01-17T04:33:53.878" v="470" actId="21"/>
          <ac:spMkLst>
            <pc:docMk/>
            <pc:sldMk cId="2628592993" sldId="283"/>
            <ac:spMk id="5" creationId="{6DA2E645-B8DA-2CE1-2B1D-9AF5C0C98E17}"/>
          </ac:spMkLst>
        </pc:spChg>
        <pc:spChg chg="add mod">
          <ac:chgData name="Gupta, Rohan" userId="9b23a1a5-b82b-4e85-b681-4056e5870710" providerId="ADAL" clId="{97FA64F1-E532-4E8E-8FC0-D9791B8C34C4}" dt="2023-01-17T04:41:19.721" v="589" actId="403"/>
          <ac:spMkLst>
            <pc:docMk/>
            <pc:sldMk cId="2628592993" sldId="283"/>
            <ac:spMk id="7" creationId="{D710A656-C8DC-0DF6-2421-C558FF8B57D0}"/>
          </ac:spMkLst>
        </pc:spChg>
        <pc:spChg chg="mod">
          <ac:chgData name="Gupta, Rohan" userId="9b23a1a5-b82b-4e85-b681-4056e5870710" providerId="ADAL" clId="{97FA64F1-E532-4E8E-8FC0-D9791B8C34C4}" dt="2023-01-17T04:34:20.155" v="481" actId="1076"/>
          <ac:spMkLst>
            <pc:docMk/>
            <pc:sldMk cId="2628592993" sldId="283"/>
            <ac:spMk id="8" creationId="{8DEDD002-20BD-4D38-B3E3-B7D634C5A205}"/>
          </ac:spMkLst>
        </pc:spChg>
        <pc:spChg chg="add del mod">
          <ac:chgData name="Gupta, Rohan" userId="9b23a1a5-b82b-4e85-b681-4056e5870710" providerId="ADAL" clId="{97FA64F1-E532-4E8E-8FC0-D9791B8C34C4}" dt="2023-01-17T04:34:02.337" v="476"/>
          <ac:spMkLst>
            <pc:docMk/>
            <pc:sldMk cId="2628592993" sldId="283"/>
            <ac:spMk id="9" creationId="{AD352E42-881F-E982-5C48-111889EA987E}"/>
          </ac:spMkLst>
        </pc:spChg>
        <pc:spChg chg="mod">
          <ac:chgData name="Gupta, Rohan" userId="9b23a1a5-b82b-4e85-b681-4056e5870710" providerId="ADAL" clId="{97FA64F1-E532-4E8E-8FC0-D9791B8C34C4}" dt="2023-01-17T04:34:17.440" v="480" actId="1076"/>
          <ac:spMkLst>
            <pc:docMk/>
            <pc:sldMk cId="2628592993" sldId="283"/>
            <ac:spMk id="10" creationId="{4163A49C-E196-4893-945D-A011B63534F9}"/>
          </ac:spMkLst>
        </pc:spChg>
        <pc:picChg chg="mod">
          <ac:chgData name="Gupta, Rohan" userId="9b23a1a5-b82b-4e85-b681-4056e5870710" providerId="ADAL" clId="{97FA64F1-E532-4E8E-8FC0-D9791B8C34C4}" dt="2023-01-17T04:34:14.336" v="478" actId="1076"/>
          <ac:picMkLst>
            <pc:docMk/>
            <pc:sldMk cId="2628592993" sldId="283"/>
            <ac:picMk id="6" creationId="{998E41F1-0CA7-4BAE-89BE-768417AB913B}"/>
          </ac:picMkLst>
        </pc:picChg>
      </pc:sldChg>
      <pc:sldChg chg="addSp delSp modSp mod">
        <pc:chgData name="Gupta, Rohan" userId="9b23a1a5-b82b-4e85-b681-4056e5870710" providerId="ADAL" clId="{97FA64F1-E532-4E8E-8FC0-D9791B8C34C4}" dt="2023-01-17T15:30:28.705" v="661"/>
        <pc:sldMkLst>
          <pc:docMk/>
          <pc:sldMk cId="941758751" sldId="284"/>
        </pc:sldMkLst>
        <pc:spChg chg="del">
          <ac:chgData name="Gupta, Rohan" userId="9b23a1a5-b82b-4e85-b681-4056e5870710" providerId="ADAL" clId="{97FA64F1-E532-4E8E-8FC0-D9791B8C34C4}" dt="2023-01-17T04:33:56.781" v="471" actId="21"/>
          <ac:spMkLst>
            <pc:docMk/>
            <pc:sldMk cId="941758751" sldId="284"/>
            <ac:spMk id="2" creationId="{D4FFF2C5-935E-418B-9CF2-D9E701659AE0}"/>
          </ac:spMkLst>
        </pc:spChg>
        <pc:spChg chg="add del mod">
          <ac:chgData name="Gupta, Rohan" userId="9b23a1a5-b82b-4e85-b681-4056e5870710" providerId="ADAL" clId="{97FA64F1-E532-4E8E-8FC0-D9791B8C34C4}" dt="2023-01-17T04:33:57.766" v="472" actId="21"/>
          <ac:spMkLst>
            <pc:docMk/>
            <pc:sldMk cId="941758751" sldId="284"/>
            <ac:spMk id="6" creationId="{5A9E689A-3C50-ABA2-FD58-B9650F2B7B36}"/>
          </ac:spMkLst>
        </pc:spChg>
        <pc:spChg chg="add del mod">
          <ac:chgData name="Gupta, Rohan" userId="9b23a1a5-b82b-4e85-b681-4056e5870710" providerId="ADAL" clId="{97FA64F1-E532-4E8E-8FC0-D9791B8C34C4}" dt="2023-01-17T15:30:23.430" v="659" actId="21"/>
          <ac:spMkLst>
            <pc:docMk/>
            <pc:sldMk cId="941758751" sldId="284"/>
            <ac:spMk id="7" creationId="{41646D4E-01CF-2247-F22E-FDD9DACAC70E}"/>
          </ac:spMkLst>
        </pc:spChg>
        <pc:spChg chg="mod">
          <ac:chgData name="Gupta, Rohan" userId="9b23a1a5-b82b-4e85-b681-4056e5870710" providerId="ADAL" clId="{97FA64F1-E532-4E8E-8FC0-D9791B8C34C4}" dt="2023-01-17T04:34:36.860" v="486" actId="1076"/>
          <ac:spMkLst>
            <pc:docMk/>
            <pc:sldMk cId="941758751" sldId="284"/>
            <ac:spMk id="8" creationId="{9FF27C0A-C7EA-49CE-91BD-A852AC9302B6}"/>
          </ac:spMkLst>
        </pc:spChg>
        <pc:spChg chg="mod">
          <ac:chgData name="Gupta, Rohan" userId="9b23a1a5-b82b-4e85-b681-4056e5870710" providerId="ADAL" clId="{97FA64F1-E532-4E8E-8FC0-D9791B8C34C4}" dt="2023-01-17T04:34:48.944" v="493" actId="1076"/>
          <ac:spMkLst>
            <pc:docMk/>
            <pc:sldMk cId="941758751" sldId="284"/>
            <ac:spMk id="10" creationId="{4163A49C-E196-4893-945D-A011B63534F9}"/>
          </ac:spMkLst>
        </pc:spChg>
        <pc:spChg chg="add del mod">
          <ac:chgData name="Gupta, Rohan" userId="9b23a1a5-b82b-4e85-b681-4056e5870710" providerId="ADAL" clId="{97FA64F1-E532-4E8E-8FC0-D9791B8C34C4}" dt="2023-01-17T15:30:26.160" v="660" actId="21"/>
          <ac:spMkLst>
            <pc:docMk/>
            <pc:sldMk cId="941758751" sldId="284"/>
            <ac:spMk id="11" creationId="{AE802F24-0F9D-01F6-E570-5754AF9748D3}"/>
          </ac:spMkLst>
        </pc:spChg>
        <pc:spChg chg="add mod">
          <ac:chgData name="Gupta, Rohan" userId="9b23a1a5-b82b-4e85-b681-4056e5870710" providerId="ADAL" clId="{97FA64F1-E532-4E8E-8FC0-D9791B8C34C4}" dt="2023-01-17T15:30:28.705" v="661"/>
          <ac:spMkLst>
            <pc:docMk/>
            <pc:sldMk cId="941758751" sldId="284"/>
            <ac:spMk id="12" creationId="{48EA5302-B1C2-AACC-6F75-204B7E174D34}"/>
          </ac:spMkLst>
        </pc:spChg>
        <pc:picChg chg="mod">
          <ac:chgData name="Gupta, Rohan" userId="9b23a1a5-b82b-4e85-b681-4056e5870710" providerId="ADAL" clId="{97FA64F1-E532-4E8E-8FC0-D9791B8C34C4}" dt="2023-01-17T04:34:45.501" v="492" actId="1076"/>
          <ac:picMkLst>
            <pc:docMk/>
            <pc:sldMk cId="941758751" sldId="284"/>
            <ac:picMk id="5" creationId="{1759574D-1DCE-4D4D-AF9B-2FB4E6D60324}"/>
          </ac:picMkLst>
        </pc:picChg>
      </pc:sldChg>
      <pc:sldChg chg="addSp modSp mod">
        <pc:chgData name="Gupta, Rohan" userId="9b23a1a5-b82b-4e85-b681-4056e5870710" providerId="ADAL" clId="{97FA64F1-E532-4E8E-8FC0-D9791B8C34C4}" dt="2023-02-23T00:52:27.694" v="1134" actId="1076"/>
        <pc:sldMkLst>
          <pc:docMk/>
          <pc:sldMk cId="1472470262" sldId="288"/>
        </pc:sldMkLst>
        <pc:spChg chg="mod">
          <ac:chgData name="Gupta, Rohan" userId="9b23a1a5-b82b-4e85-b681-4056e5870710" providerId="ADAL" clId="{97FA64F1-E532-4E8E-8FC0-D9791B8C34C4}" dt="2023-02-23T00:52:26.112" v="1133" actId="1076"/>
          <ac:spMkLst>
            <pc:docMk/>
            <pc:sldMk cId="1472470262" sldId="288"/>
            <ac:spMk id="2" creationId="{A643F588-010C-4C3C-AD69-C6BEF6AB7CA1}"/>
          </ac:spMkLst>
        </pc:spChg>
        <pc:spChg chg="mod">
          <ac:chgData name="Gupta, Rohan" userId="9b23a1a5-b82b-4e85-b681-4056e5870710" providerId="ADAL" clId="{97FA64F1-E532-4E8E-8FC0-D9791B8C34C4}" dt="2023-01-17T15:44:16.499" v="891" actId="1076"/>
          <ac:spMkLst>
            <pc:docMk/>
            <pc:sldMk cId="1472470262" sldId="288"/>
            <ac:spMk id="4" creationId="{5D4AF83E-C22D-4033-82BE-9D8111D7FB6E}"/>
          </ac:spMkLst>
        </pc:spChg>
        <pc:spChg chg="mod">
          <ac:chgData name="Gupta, Rohan" userId="9b23a1a5-b82b-4e85-b681-4056e5870710" providerId="ADAL" clId="{97FA64F1-E532-4E8E-8FC0-D9791B8C34C4}" dt="2023-01-17T15:47:33.513" v="943" actId="1076"/>
          <ac:spMkLst>
            <pc:docMk/>
            <pc:sldMk cId="1472470262" sldId="288"/>
            <ac:spMk id="5" creationId="{72D3645D-BDAE-4555-B355-0D5194CEBDCB}"/>
          </ac:spMkLst>
        </pc:spChg>
        <pc:picChg chg="mod">
          <ac:chgData name="Gupta, Rohan" userId="9b23a1a5-b82b-4e85-b681-4056e5870710" providerId="ADAL" clId="{97FA64F1-E532-4E8E-8FC0-D9791B8C34C4}" dt="2023-02-23T00:52:27.694" v="1134" actId="1076"/>
          <ac:picMkLst>
            <pc:docMk/>
            <pc:sldMk cId="1472470262" sldId="288"/>
            <ac:picMk id="6" creationId="{CF46B48C-B9B6-4017-8FBD-FC606DF7FAB6}"/>
          </ac:picMkLst>
        </pc:picChg>
        <pc:cxnChg chg="add mod">
          <ac:chgData name="Gupta, Rohan" userId="9b23a1a5-b82b-4e85-b681-4056e5870710" providerId="ADAL" clId="{97FA64F1-E532-4E8E-8FC0-D9791B8C34C4}" dt="2023-01-17T15:47:36.520" v="944" actId="1076"/>
          <ac:cxnSpMkLst>
            <pc:docMk/>
            <pc:sldMk cId="1472470262" sldId="288"/>
            <ac:cxnSpMk id="3" creationId="{57623B29-579C-689E-1038-2ABAC4195416}"/>
          </ac:cxnSpMkLst>
        </pc:cxnChg>
      </pc:sldChg>
      <pc:sldChg chg="addSp delSp modSp mod modClrScheme chgLayout">
        <pc:chgData name="Gupta, Rohan" userId="9b23a1a5-b82b-4e85-b681-4056e5870710" providerId="ADAL" clId="{97FA64F1-E532-4E8E-8FC0-D9791B8C34C4}" dt="2023-01-17T04:18:08.157" v="137" actId="14100"/>
        <pc:sldMkLst>
          <pc:docMk/>
          <pc:sldMk cId="3689952311" sldId="294"/>
        </pc:sldMkLst>
        <pc:spChg chg="add del mod ord">
          <ac:chgData name="Gupta, Rohan" userId="9b23a1a5-b82b-4e85-b681-4056e5870710" providerId="ADAL" clId="{97FA64F1-E532-4E8E-8FC0-D9791B8C34C4}" dt="2023-01-17T04:18:01.558" v="134" actId="21"/>
          <ac:spMkLst>
            <pc:docMk/>
            <pc:sldMk cId="3689952311" sldId="294"/>
            <ac:spMk id="2" creationId="{78362655-ADE8-352E-CD04-591E780D6FC3}"/>
          </ac:spMkLst>
        </pc:spChg>
        <pc:spChg chg="add del mod ord">
          <ac:chgData name="Gupta, Rohan" userId="9b23a1a5-b82b-4e85-b681-4056e5870710" providerId="ADAL" clId="{97FA64F1-E532-4E8E-8FC0-D9791B8C34C4}" dt="2023-01-17T04:18:02.608" v="135" actId="21"/>
          <ac:spMkLst>
            <pc:docMk/>
            <pc:sldMk cId="3689952311" sldId="294"/>
            <ac:spMk id="3" creationId="{957F0DCB-1E7B-E017-16C9-856817F52EB4}"/>
          </ac:spMkLst>
        </pc:spChg>
        <pc:spChg chg="mod ord">
          <ac:chgData name="Gupta, Rohan" userId="9b23a1a5-b82b-4e85-b681-4056e5870710" providerId="ADAL" clId="{97FA64F1-E532-4E8E-8FC0-D9791B8C34C4}" dt="2023-01-17T04:18:08.157" v="137" actId="14100"/>
          <ac:spMkLst>
            <pc:docMk/>
            <pc:sldMk cId="3689952311" sldId="294"/>
            <ac:spMk id="5" creationId="{92FC3DFD-5DC7-4030-B9C2-C93216C9ECC2}"/>
          </ac:spMkLst>
        </pc:spChg>
      </pc:sldChg>
      <pc:sldChg chg="addSp delSp modSp mod">
        <pc:chgData name="Gupta, Rohan" userId="9b23a1a5-b82b-4e85-b681-4056e5870710" providerId="ADAL" clId="{97FA64F1-E532-4E8E-8FC0-D9791B8C34C4}" dt="2023-01-17T04:43:33.133" v="618" actId="21"/>
        <pc:sldMkLst>
          <pc:docMk/>
          <pc:sldMk cId="4061316725" sldId="296"/>
        </pc:sldMkLst>
        <pc:spChg chg="del mod">
          <ac:chgData name="Gupta, Rohan" userId="9b23a1a5-b82b-4e85-b681-4056e5870710" providerId="ADAL" clId="{97FA64F1-E532-4E8E-8FC0-D9791B8C34C4}" dt="2023-01-17T04:38:37.349" v="534" actId="21"/>
          <ac:spMkLst>
            <pc:docMk/>
            <pc:sldMk cId="4061316725" sldId="296"/>
            <ac:spMk id="2" creationId="{CCE739CE-4EBA-4F0D-AE17-B8C594CA439B}"/>
          </ac:spMkLst>
        </pc:spChg>
        <pc:spChg chg="add del mod">
          <ac:chgData name="Gupta, Rohan" userId="9b23a1a5-b82b-4e85-b681-4056e5870710" providerId="ADAL" clId="{97FA64F1-E532-4E8E-8FC0-D9791B8C34C4}" dt="2023-01-17T04:43:33.133" v="618" actId="21"/>
          <ac:spMkLst>
            <pc:docMk/>
            <pc:sldMk cId="4061316725" sldId="296"/>
            <ac:spMk id="3" creationId="{9ACC3531-1482-4383-BC9C-B7A8922E46CB}"/>
          </ac:spMkLst>
        </pc:spChg>
        <pc:spChg chg="add del mod">
          <ac:chgData name="Gupta, Rohan" userId="9b23a1a5-b82b-4e85-b681-4056e5870710" providerId="ADAL" clId="{97FA64F1-E532-4E8E-8FC0-D9791B8C34C4}" dt="2023-01-17T04:38:39.211" v="535" actId="21"/>
          <ac:spMkLst>
            <pc:docMk/>
            <pc:sldMk cId="4061316725" sldId="296"/>
            <ac:spMk id="11" creationId="{5583C1C4-B1B2-1322-3683-CBBEFCEEF551}"/>
          </ac:spMkLst>
        </pc:spChg>
        <pc:spChg chg="mod">
          <ac:chgData name="Gupta, Rohan" userId="9b23a1a5-b82b-4e85-b681-4056e5870710" providerId="ADAL" clId="{97FA64F1-E532-4E8E-8FC0-D9791B8C34C4}" dt="2023-01-17T04:25:13.384" v="271" actId="1076"/>
          <ac:spMkLst>
            <pc:docMk/>
            <pc:sldMk cId="4061316725" sldId="296"/>
            <ac:spMk id="12" creationId="{CD3D71CB-68C8-426B-B678-223783E08E56}"/>
          </ac:spMkLst>
        </pc:spChg>
        <pc:spChg chg="mod">
          <ac:chgData name="Gupta, Rohan" userId="9b23a1a5-b82b-4e85-b681-4056e5870710" providerId="ADAL" clId="{97FA64F1-E532-4E8E-8FC0-D9791B8C34C4}" dt="2023-01-17T04:25:13.384" v="271" actId="1076"/>
          <ac:spMkLst>
            <pc:docMk/>
            <pc:sldMk cId="4061316725" sldId="296"/>
            <ac:spMk id="13" creationId="{F629E92E-BD33-4409-9043-D38E50333556}"/>
          </ac:spMkLst>
        </pc:spChg>
        <pc:spChg chg="mod">
          <ac:chgData name="Gupta, Rohan" userId="9b23a1a5-b82b-4e85-b681-4056e5870710" providerId="ADAL" clId="{97FA64F1-E532-4E8E-8FC0-D9791B8C34C4}" dt="2023-01-17T04:25:21.699" v="274" actId="14100"/>
          <ac:spMkLst>
            <pc:docMk/>
            <pc:sldMk cId="4061316725" sldId="296"/>
            <ac:spMk id="14" creationId="{C4E00B0C-9C4E-40F6-B61E-9A96F1C9C77A}"/>
          </ac:spMkLst>
        </pc:spChg>
        <pc:spChg chg="add mod">
          <ac:chgData name="Gupta, Rohan" userId="9b23a1a5-b82b-4e85-b681-4056e5870710" providerId="ADAL" clId="{97FA64F1-E532-4E8E-8FC0-D9791B8C34C4}" dt="2023-01-17T04:38:42.646" v="536"/>
          <ac:spMkLst>
            <pc:docMk/>
            <pc:sldMk cId="4061316725" sldId="296"/>
            <ac:spMk id="15" creationId="{F3063499-F28E-C389-2B82-1F7C7B68FA43}"/>
          </ac:spMkLst>
        </pc:spChg>
        <pc:graphicFrameChg chg="mod modGraphic">
          <ac:chgData name="Gupta, Rohan" userId="9b23a1a5-b82b-4e85-b681-4056e5870710" providerId="ADAL" clId="{97FA64F1-E532-4E8E-8FC0-D9791B8C34C4}" dt="2023-01-17T04:25:13.384" v="271" actId="1076"/>
          <ac:graphicFrameMkLst>
            <pc:docMk/>
            <pc:sldMk cId="4061316725" sldId="296"/>
            <ac:graphicFrameMk id="5" creationId="{9B10BB7E-3676-4D33-8806-904BEC8F8B20}"/>
          </ac:graphicFrameMkLst>
        </pc:graphicFrameChg>
        <pc:picChg chg="mod">
          <ac:chgData name="Gupta, Rohan" userId="9b23a1a5-b82b-4e85-b681-4056e5870710" providerId="ADAL" clId="{97FA64F1-E532-4E8E-8FC0-D9791B8C34C4}" dt="2023-01-17T04:25:13.384" v="271" actId="1076"/>
          <ac:picMkLst>
            <pc:docMk/>
            <pc:sldMk cId="4061316725" sldId="296"/>
            <ac:picMk id="6" creationId="{BAEFB083-158D-4802-B2D0-F2F1EDA27B08}"/>
          </ac:picMkLst>
        </pc:picChg>
        <pc:picChg chg="mod">
          <ac:chgData name="Gupta, Rohan" userId="9b23a1a5-b82b-4e85-b681-4056e5870710" providerId="ADAL" clId="{97FA64F1-E532-4E8E-8FC0-D9791B8C34C4}" dt="2023-01-17T04:25:13.384" v="271" actId="1076"/>
          <ac:picMkLst>
            <pc:docMk/>
            <pc:sldMk cId="4061316725" sldId="296"/>
            <ac:picMk id="7" creationId="{096E82B8-888E-419A-8378-E53DAD5F6F2D}"/>
          </ac:picMkLst>
        </pc:picChg>
        <pc:picChg chg="mod">
          <ac:chgData name="Gupta, Rohan" userId="9b23a1a5-b82b-4e85-b681-4056e5870710" providerId="ADAL" clId="{97FA64F1-E532-4E8E-8FC0-D9791B8C34C4}" dt="2023-01-17T04:25:13.384" v="271" actId="1076"/>
          <ac:picMkLst>
            <pc:docMk/>
            <pc:sldMk cId="4061316725" sldId="296"/>
            <ac:picMk id="8" creationId="{6DE57080-28D8-4DA7-85AF-B362996114D7}"/>
          </ac:picMkLst>
        </pc:picChg>
        <pc:picChg chg="mod">
          <ac:chgData name="Gupta, Rohan" userId="9b23a1a5-b82b-4e85-b681-4056e5870710" providerId="ADAL" clId="{97FA64F1-E532-4E8E-8FC0-D9791B8C34C4}" dt="2023-01-17T04:25:13.384" v="271" actId="1076"/>
          <ac:picMkLst>
            <pc:docMk/>
            <pc:sldMk cId="4061316725" sldId="296"/>
            <ac:picMk id="9" creationId="{B207606B-66B0-4C78-90CC-E01AD188F2D4}"/>
          </ac:picMkLst>
        </pc:picChg>
        <pc:picChg chg="mod">
          <ac:chgData name="Gupta, Rohan" userId="9b23a1a5-b82b-4e85-b681-4056e5870710" providerId="ADAL" clId="{97FA64F1-E532-4E8E-8FC0-D9791B8C34C4}" dt="2023-01-17T04:25:13.384" v="271" actId="1076"/>
          <ac:picMkLst>
            <pc:docMk/>
            <pc:sldMk cId="4061316725" sldId="296"/>
            <ac:picMk id="10" creationId="{BE046484-6B16-434E-80FE-C604C49488AF}"/>
          </ac:picMkLst>
        </pc:picChg>
      </pc:sldChg>
      <pc:sldChg chg="modSp mod">
        <pc:chgData name="Gupta, Rohan" userId="9b23a1a5-b82b-4e85-b681-4056e5870710" providerId="ADAL" clId="{97FA64F1-E532-4E8E-8FC0-D9791B8C34C4}" dt="2023-01-17T15:39:03.864" v="800" actId="403"/>
        <pc:sldMkLst>
          <pc:docMk/>
          <pc:sldMk cId="3127515840" sldId="298"/>
        </pc:sldMkLst>
        <pc:spChg chg="mod">
          <ac:chgData name="Gupta, Rohan" userId="9b23a1a5-b82b-4e85-b681-4056e5870710" providerId="ADAL" clId="{97FA64F1-E532-4E8E-8FC0-D9791B8C34C4}" dt="2023-01-17T15:39:03.864" v="800" actId="403"/>
          <ac:spMkLst>
            <pc:docMk/>
            <pc:sldMk cId="3127515840" sldId="298"/>
            <ac:spMk id="2" creationId="{20915D17-8AEC-47D4-8373-4E48B91C19FD}"/>
          </ac:spMkLst>
        </pc:spChg>
        <pc:spChg chg="mod">
          <ac:chgData name="Gupta, Rohan" userId="9b23a1a5-b82b-4e85-b681-4056e5870710" providerId="ADAL" clId="{97FA64F1-E532-4E8E-8FC0-D9791B8C34C4}" dt="2023-01-17T04:43:58.280" v="628" actId="1076"/>
          <ac:spMkLst>
            <pc:docMk/>
            <pc:sldMk cId="3127515840" sldId="298"/>
            <ac:spMk id="9" creationId="{0739DA9E-220B-4231-8BE6-0BA0F8D5FA82}"/>
          </ac:spMkLst>
        </pc:spChg>
        <pc:spChg chg="mod">
          <ac:chgData name="Gupta, Rohan" userId="9b23a1a5-b82b-4e85-b681-4056e5870710" providerId="ADAL" clId="{97FA64F1-E532-4E8E-8FC0-D9791B8C34C4}" dt="2023-01-17T04:43:58.280" v="628" actId="1076"/>
          <ac:spMkLst>
            <pc:docMk/>
            <pc:sldMk cId="3127515840" sldId="298"/>
            <ac:spMk id="10" creationId="{67EF8BC9-81E0-41D2-B73B-51F0D82176A2}"/>
          </ac:spMkLst>
        </pc:spChg>
        <pc:spChg chg="mod">
          <ac:chgData name="Gupta, Rohan" userId="9b23a1a5-b82b-4e85-b681-4056e5870710" providerId="ADAL" clId="{97FA64F1-E532-4E8E-8FC0-D9791B8C34C4}" dt="2023-01-17T04:43:58.280" v="628" actId="1076"/>
          <ac:spMkLst>
            <pc:docMk/>
            <pc:sldMk cId="3127515840" sldId="298"/>
            <ac:spMk id="12" creationId="{221CD42D-FEFF-440F-B674-76D0681EA890}"/>
          </ac:spMkLst>
        </pc:spChg>
        <pc:spChg chg="mod">
          <ac:chgData name="Gupta, Rohan" userId="9b23a1a5-b82b-4e85-b681-4056e5870710" providerId="ADAL" clId="{97FA64F1-E532-4E8E-8FC0-D9791B8C34C4}" dt="2023-01-17T04:43:58.280" v="628" actId="1076"/>
          <ac:spMkLst>
            <pc:docMk/>
            <pc:sldMk cId="3127515840" sldId="298"/>
            <ac:spMk id="14" creationId="{3E157C89-CDB0-427E-9C84-56ED04C029EA}"/>
          </ac:spMkLst>
        </pc:spChg>
        <pc:spChg chg="mod">
          <ac:chgData name="Gupta, Rohan" userId="9b23a1a5-b82b-4e85-b681-4056e5870710" providerId="ADAL" clId="{97FA64F1-E532-4E8E-8FC0-D9791B8C34C4}" dt="2023-01-17T04:43:58.280" v="628" actId="1076"/>
          <ac:spMkLst>
            <pc:docMk/>
            <pc:sldMk cId="3127515840" sldId="298"/>
            <ac:spMk id="15" creationId="{F5799DBD-A67F-4E05-8C75-DE356B3C0B35}"/>
          </ac:spMkLst>
        </pc:spChg>
        <pc:spChg chg="mod">
          <ac:chgData name="Gupta, Rohan" userId="9b23a1a5-b82b-4e85-b681-4056e5870710" providerId="ADAL" clId="{97FA64F1-E532-4E8E-8FC0-D9791B8C34C4}" dt="2023-01-17T04:43:58.280" v="628" actId="1076"/>
          <ac:spMkLst>
            <pc:docMk/>
            <pc:sldMk cId="3127515840" sldId="298"/>
            <ac:spMk id="17" creationId="{6B0F5E3B-8B2A-4B61-8B44-6F39AD417BA6}"/>
          </ac:spMkLst>
        </pc:spChg>
        <pc:spChg chg="mod">
          <ac:chgData name="Gupta, Rohan" userId="9b23a1a5-b82b-4e85-b681-4056e5870710" providerId="ADAL" clId="{97FA64F1-E532-4E8E-8FC0-D9791B8C34C4}" dt="2023-01-17T04:43:58.280" v="628" actId="1076"/>
          <ac:spMkLst>
            <pc:docMk/>
            <pc:sldMk cId="3127515840" sldId="298"/>
            <ac:spMk id="18" creationId="{6B7F0A79-3F85-495D-B3E9-8A2747F45588}"/>
          </ac:spMkLst>
        </pc:spChg>
        <pc:spChg chg="mod">
          <ac:chgData name="Gupta, Rohan" userId="9b23a1a5-b82b-4e85-b681-4056e5870710" providerId="ADAL" clId="{97FA64F1-E532-4E8E-8FC0-D9791B8C34C4}" dt="2023-01-17T04:43:58.280" v="628" actId="1076"/>
          <ac:spMkLst>
            <pc:docMk/>
            <pc:sldMk cId="3127515840" sldId="298"/>
            <ac:spMk id="19" creationId="{327C374C-9367-4583-A2CC-16D614F3994E}"/>
          </ac:spMkLst>
        </pc:spChg>
        <pc:spChg chg="mod">
          <ac:chgData name="Gupta, Rohan" userId="9b23a1a5-b82b-4e85-b681-4056e5870710" providerId="ADAL" clId="{97FA64F1-E532-4E8E-8FC0-D9791B8C34C4}" dt="2023-01-17T04:43:58.280" v="628" actId="1076"/>
          <ac:spMkLst>
            <pc:docMk/>
            <pc:sldMk cId="3127515840" sldId="298"/>
            <ac:spMk id="20" creationId="{802BA107-946C-4688-B8BC-4CF39BBDAF31}"/>
          </ac:spMkLst>
        </pc:spChg>
        <pc:spChg chg="mod">
          <ac:chgData name="Gupta, Rohan" userId="9b23a1a5-b82b-4e85-b681-4056e5870710" providerId="ADAL" clId="{97FA64F1-E532-4E8E-8FC0-D9791B8C34C4}" dt="2023-01-17T04:43:58.280" v="628" actId="1076"/>
          <ac:spMkLst>
            <pc:docMk/>
            <pc:sldMk cId="3127515840" sldId="298"/>
            <ac:spMk id="21" creationId="{BCC2906F-A6A8-4771-A74B-8C864D04CE47}"/>
          </ac:spMkLst>
        </pc:spChg>
        <pc:spChg chg="mod">
          <ac:chgData name="Gupta, Rohan" userId="9b23a1a5-b82b-4e85-b681-4056e5870710" providerId="ADAL" clId="{97FA64F1-E532-4E8E-8FC0-D9791B8C34C4}" dt="2023-01-17T04:32:34.267" v="452" actId="1076"/>
          <ac:spMkLst>
            <pc:docMk/>
            <pc:sldMk cId="3127515840" sldId="298"/>
            <ac:spMk id="22" creationId="{46C2F319-0AB8-4751-835E-9F0C39BB542F}"/>
          </ac:spMkLst>
        </pc:spChg>
        <pc:spChg chg="mod">
          <ac:chgData name="Gupta, Rohan" userId="9b23a1a5-b82b-4e85-b681-4056e5870710" providerId="ADAL" clId="{97FA64F1-E532-4E8E-8FC0-D9791B8C34C4}" dt="2023-01-17T04:44:02.265" v="630" actId="1076"/>
          <ac:spMkLst>
            <pc:docMk/>
            <pc:sldMk cId="3127515840" sldId="298"/>
            <ac:spMk id="23" creationId="{CECE3487-7235-4182-90AD-0D52202520E9}"/>
          </ac:spMkLst>
        </pc:spChg>
        <pc:graphicFrameChg chg="mod">
          <ac:chgData name="Gupta, Rohan" userId="9b23a1a5-b82b-4e85-b681-4056e5870710" providerId="ADAL" clId="{97FA64F1-E532-4E8E-8FC0-D9791B8C34C4}" dt="2023-01-17T04:43:58.280" v="628" actId="1076"/>
          <ac:graphicFrameMkLst>
            <pc:docMk/>
            <pc:sldMk cId="3127515840" sldId="298"/>
            <ac:graphicFrameMk id="5" creationId="{A61D1FFA-2327-451D-BA4F-A18C2ADF56A2}"/>
          </ac:graphicFrameMkLst>
        </pc:graphicFrameChg>
        <pc:graphicFrameChg chg="mod">
          <ac:chgData name="Gupta, Rohan" userId="9b23a1a5-b82b-4e85-b681-4056e5870710" providerId="ADAL" clId="{97FA64F1-E532-4E8E-8FC0-D9791B8C34C4}" dt="2023-01-17T04:43:58.280" v="628" actId="1076"/>
          <ac:graphicFrameMkLst>
            <pc:docMk/>
            <pc:sldMk cId="3127515840" sldId="298"/>
            <ac:graphicFrameMk id="7" creationId="{3ECC1265-F669-4665-84E2-775575EA73E3}"/>
          </ac:graphicFrameMkLst>
        </pc:graphicFrameChg>
        <pc:graphicFrameChg chg="mod">
          <ac:chgData name="Gupta, Rohan" userId="9b23a1a5-b82b-4e85-b681-4056e5870710" providerId="ADAL" clId="{97FA64F1-E532-4E8E-8FC0-D9791B8C34C4}" dt="2023-01-17T04:43:58.280" v="628" actId="1076"/>
          <ac:graphicFrameMkLst>
            <pc:docMk/>
            <pc:sldMk cId="3127515840" sldId="298"/>
            <ac:graphicFrameMk id="11" creationId="{3EE9B892-3C16-4478-9DC6-12887BEE2B75}"/>
          </ac:graphicFrameMkLst>
        </pc:graphicFrameChg>
        <pc:graphicFrameChg chg="mod">
          <ac:chgData name="Gupta, Rohan" userId="9b23a1a5-b82b-4e85-b681-4056e5870710" providerId="ADAL" clId="{97FA64F1-E532-4E8E-8FC0-D9791B8C34C4}" dt="2023-01-17T04:43:58.280" v="628" actId="1076"/>
          <ac:graphicFrameMkLst>
            <pc:docMk/>
            <pc:sldMk cId="3127515840" sldId="298"/>
            <ac:graphicFrameMk id="13" creationId="{9D376085-486C-4606-8CE0-5F5E49FCC338}"/>
          </ac:graphicFrameMkLst>
        </pc:graphicFrameChg>
        <pc:graphicFrameChg chg="mod">
          <ac:chgData name="Gupta, Rohan" userId="9b23a1a5-b82b-4e85-b681-4056e5870710" providerId="ADAL" clId="{97FA64F1-E532-4E8E-8FC0-D9791B8C34C4}" dt="2023-01-17T04:43:58.280" v="628" actId="1076"/>
          <ac:graphicFrameMkLst>
            <pc:docMk/>
            <pc:sldMk cId="3127515840" sldId="298"/>
            <ac:graphicFrameMk id="16" creationId="{CBC2F1E9-6E61-4FA0-BC10-2B4D6E439367}"/>
          </ac:graphicFrameMkLst>
        </pc:graphicFrameChg>
        <pc:picChg chg="mod">
          <ac:chgData name="Gupta, Rohan" userId="9b23a1a5-b82b-4e85-b681-4056e5870710" providerId="ADAL" clId="{97FA64F1-E532-4E8E-8FC0-D9791B8C34C4}" dt="2023-01-17T04:43:58.280" v="628" actId="1076"/>
          <ac:picMkLst>
            <pc:docMk/>
            <pc:sldMk cId="3127515840" sldId="298"/>
            <ac:picMk id="6" creationId="{20DBC24D-E6A3-40C7-AD0B-A58F99FC3805}"/>
          </ac:picMkLst>
        </pc:picChg>
      </pc:sldChg>
      <pc:sldChg chg="modSp mod">
        <pc:chgData name="Gupta, Rohan" userId="9b23a1a5-b82b-4e85-b681-4056e5870710" providerId="ADAL" clId="{97FA64F1-E532-4E8E-8FC0-D9791B8C34C4}" dt="2023-01-17T15:38:32.786" v="794" actId="2711"/>
        <pc:sldMkLst>
          <pc:docMk/>
          <pc:sldMk cId="624319638" sldId="299"/>
        </pc:sldMkLst>
        <pc:spChg chg="mod">
          <ac:chgData name="Gupta, Rohan" userId="9b23a1a5-b82b-4e85-b681-4056e5870710" providerId="ADAL" clId="{97FA64F1-E532-4E8E-8FC0-D9791B8C34C4}" dt="2023-01-17T04:38:47.347" v="539" actId="403"/>
          <ac:spMkLst>
            <pc:docMk/>
            <pc:sldMk cId="624319638" sldId="299"/>
            <ac:spMk id="35" creationId="{B166830C-F3B4-4B16-BBA2-BEDB62E8AD2E}"/>
          </ac:spMkLst>
        </pc:spChg>
        <pc:spChg chg="mod">
          <ac:chgData name="Gupta, Rohan" userId="9b23a1a5-b82b-4e85-b681-4056e5870710" providerId="ADAL" clId="{97FA64F1-E532-4E8E-8FC0-D9791B8C34C4}" dt="2023-01-17T04:38:52.199" v="546" actId="403"/>
          <ac:spMkLst>
            <pc:docMk/>
            <pc:sldMk cId="624319638" sldId="299"/>
            <ac:spMk id="38" creationId="{FEEC69F3-1EE9-43E4-A6D7-A65E72C8D25C}"/>
          </ac:spMkLst>
        </pc:spChg>
        <pc:spChg chg="mod">
          <ac:chgData name="Gupta, Rohan" userId="9b23a1a5-b82b-4e85-b681-4056e5870710" providerId="ADAL" clId="{97FA64F1-E532-4E8E-8FC0-D9791B8C34C4}" dt="2023-01-17T15:38:01.474" v="784" actId="1076"/>
          <ac:spMkLst>
            <pc:docMk/>
            <pc:sldMk cId="624319638" sldId="299"/>
            <ac:spMk id="39" creationId="{17E9E418-ACE9-4D0C-A6A2-D52BC9774B39}"/>
          </ac:spMkLst>
        </pc:spChg>
        <pc:spChg chg="mod">
          <ac:chgData name="Gupta, Rohan" userId="9b23a1a5-b82b-4e85-b681-4056e5870710" providerId="ADAL" clId="{97FA64F1-E532-4E8E-8FC0-D9791B8C34C4}" dt="2023-01-17T15:35:43.809" v="735" actId="403"/>
          <ac:spMkLst>
            <pc:docMk/>
            <pc:sldMk cId="624319638" sldId="299"/>
            <ac:spMk id="40" creationId="{431394C4-05C6-4A00-B4C3-856A72DF08FA}"/>
          </ac:spMkLst>
        </pc:spChg>
        <pc:spChg chg="mod">
          <ac:chgData name="Gupta, Rohan" userId="9b23a1a5-b82b-4e85-b681-4056e5870710" providerId="ADAL" clId="{97FA64F1-E532-4E8E-8FC0-D9791B8C34C4}" dt="2023-01-17T15:36:47.553" v="753" actId="1076"/>
          <ac:spMkLst>
            <pc:docMk/>
            <pc:sldMk cId="624319638" sldId="299"/>
            <ac:spMk id="46" creationId="{E9CC5F70-B8F4-4BB2-A632-74D2C77A466E}"/>
          </ac:spMkLst>
        </pc:spChg>
        <pc:spChg chg="mod">
          <ac:chgData name="Gupta, Rohan" userId="9b23a1a5-b82b-4e85-b681-4056e5870710" providerId="ADAL" clId="{97FA64F1-E532-4E8E-8FC0-D9791B8C34C4}" dt="2023-01-17T15:36:24.517" v="741" actId="1076"/>
          <ac:spMkLst>
            <pc:docMk/>
            <pc:sldMk cId="624319638" sldId="299"/>
            <ac:spMk id="47" creationId="{F82F91C5-07A5-431C-A05A-02BEF9EA369B}"/>
          </ac:spMkLst>
        </pc:spChg>
        <pc:spChg chg="mod">
          <ac:chgData name="Gupta, Rohan" userId="9b23a1a5-b82b-4e85-b681-4056e5870710" providerId="ADAL" clId="{97FA64F1-E532-4E8E-8FC0-D9791B8C34C4}" dt="2023-01-17T15:36:59.650" v="758" actId="403"/>
          <ac:spMkLst>
            <pc:docMk/>
            <pc:sldMk cId="624319638" sldId="299"/>
            <ac:spMk id="49" creationId="{31B40631-F390-453D-A153-C60C72FD4C0D}"/>
          </ac:spMkLst>
        </pc:spChg>
        <pc:spChg chg="mod">
          <ac:chgData name="Gupta, Rohan" userId="9b23a1a5-b82b-4e85-b681-4056e5870710" providerId="ADAL" clId="{97FA64F1-E532-4E8E-8FC0-D9791B8C34C4}" dt="2023-01-17T15:37:43.325" v="778" actId="1076"/>
          <ac:spMkLst>
            <pc:docMk/>
            <pc:sldMk cId="624319638" sldId="299"/>
            <ac:spMk id="53" creationId="{7EA3D266-D6EE-4323-8896-CDE0B04FC6F4}"/>
          </ac:spMkLst>
        </pc:spChg>
        <pc:spChg chg="mod">
          <ac:chgData name="Gupta, Rohan" userId="9b23a1a5-b82b-4e85-b681-4056e5870710" providerId="ADAL" clId="{97FA64F1-E532-4E8E-8FC0-D9791B8C34C4}" dt="2023-01-17T15:38:32.786" v="794" actId="2711"/>
          <ac:spMkLst>
            <pc:docMk/>
            <pc:sldMk cId="624319638" sldId="299"/>
            <ac:spMk id="55" creationId="{599DCB4D-C019-42E3-9702-A0DC769036D8}"/>
          </ac:spMkLst>
        </pc:spChg>
        <pc:spChg chg="mod">
          <ac:chgData name="Gupta, Rohan" userId="9b23a1a5-b82b-4e85-b681-4056e5870710" providerId="ADAL" clId="{97FA64F1-E532-4E8E-8FC0-D9791B8C34C4}" dt="2023-01-17T15:37:37.677" v="776" actId="1076"/>
          <ac:spMkLst>
            <pc:docMk/>
            <pc:sldMk cId="624319638" sldId="299"/>
            <ac:spMk id="56" creationId="{ACC70804-C271-4F00-8D9B-D7CA5C853C8E}"/>
          </ac:spMkLst>
        </pc:spChg>
        <pc:graphicFrameChg chg="mod">
          <ac:chgData name="Gupta, Rohan" userId="9b23a1a5-b82b-4e85-b681-4056e5870710" providerId="ADAL" clId="{97FA64F1-E532-4E8E-8FC0-D9791B8C34C4}" dt="2023-01-17T15:38:21.542" v="790"/>
          <ac:graphicFrameMkLst>
            <pc:docMk/>
            <pc:sldMk cId="624319638" sldId="299"/>
            <ac:graphicFrameMk id="54" creationId="{0C5A402F-D887-4658-9DBB-561E8617DC8B}"/>
          </ac:graphicFrameMkLst>
        </pc:graphicFrameChg>
        <pc:picChg chg="mod">
          <ac:chgData name="Gupta, Rohan" userId="9b23a1a5-b82b-4e85-b681-4056e5870710" providerId="ADAL" clId="{97FA64F1-E532-4E8E-8FC0-D9791B8C34C4}" dt="2023-01-17T15:36:32.579" v="747" actId="1076"/>
          <ac:picMkLst>
            <pc:docMk/>
            <pc:sldMk cId="624319638" sldId="299"/>
            <ac:picMk id="2" creationId="{99A46837-1C9A-A8CE-E8F3-45554F1EFBA4}"/>
          </ac:picMkLst>
        </pc:picChg>
        <pc:picChg chg="mod">
          <ac:chgData name="Gupta, Rohan" userId="9b23a1a5-b82b-4e85-b681-4056e5870710" providerId="ADAL" clId="{97FA64F1-E532-4E8E-8FC0-D9791B8C34C4}" dt="2023-01-17T15:35:37.663" v="732" actId="1076"/>
          <ac:picMkLst>
            <pc:docMk/>
            <pc:sldMk cId="624319638" sldId="299"/>
            <ac:picMk id="41" creationId="{F49D4198-208B-4B7E-A9E9-DDB50238398C}"/>
          </ac:picMkLst>
        </pc:picChg>
        <pc:picChg chg="mod">
          <ac:chgData name="Gupta, Rohan" userId="9b23a1a5-b82b-4e85-b681-4056e5870710" providerId="ADAL" clId="{97FA64F1-E532-4E8E-8FC0-D9791B8C34C4}" dt="2023-01-17T15:36:31.065" v="746" actId="1076"/>
          <ac:picMkLst>
            <pc:docMk/>
            <pc:sldMk cId="624319638" sldId="299"/>
            <ac:picMk id="43" creationId="{39897309-4F12-4711-A700-393ABCE32EC3}"/>
          </ac:picMkLst>
        </pc:picChg>
        <pc:picChg chg="mod">
          <ac:chgData name="Gupta, Rohan" userId="9b23a1a5-b82b-4e85-b681-4056e5870710" providerId="ADAL" clId="{97FA64F1-E532-4E8E-8FC0-D9791B8C34C4}" dt="2023-01-17T15:36:40.505" v="750" actId="1076"/>
          <ac:picMkLst>
            <pc:docMk/>
            <pc:sldMk cId="624319638" sldId="299"/>
            <ac:picMk id="45" creationId="{409F4009-0A6C-48F8-BDAA-A308E736BAF7}"/>
          </ac:picMkLst>
        </pc:picChg>
        <pc:picChg chg="mod">
          <ac:chgData name="Gupta, Rohan" userId="9b23a1a5-b82b-4e85-b681-4056e5870710" providerId="ADAL" clId="{97FA64F1-E532-4E8E-8FC0-D9791B8C34C4}" dt="2023-01-17T15:36:43.345" v="752" actId="14100"/>
          <ac:picMkLst>
            <pc:docMk/>
            <pc:sldMk cId="624319638" sldId="299"/>
            <ac:picMk id="48" creationId="{17A71567-A805-4E43-A9E8-A128E1F432D0}"/>
          </ac:picMkLst>
        </pc:picChg>
        <pc:picChg chg="mod">
          <ac:chgData name="Gupta, Rohan" userId="9b23a1a5-b82b-4e85-b681-4056e5870710" providerId="ADAL" clId="{97FA64F1-E532-4E8E-8FC0-D9791B8C34C4}" dt="2023-01-17T15:37:32.736" v="775" actId="1076"/>
          <ac:picMkLst>
            <pc:docMk/>
            <pc:sldMk cId="624319638" sldId="299"/>
            <ac:picMk id="50" creationId="{DBC4AF7D-405A-4F53-BBEA-9111B5FAC946}"/>
          </ac:picMkLst>
        </pc:picChg>
        <pc:picChg chg="mod">
          <ac:chgData name="Gupta, Rohan" userId="9b23a1a5-b82b-4e85-b681-4056e5870710" providerId="ADAL" clId="{97FA64F1-E532-4E8E-8FC0-D9791B8C34C4}" dt="2023-01-17T15:37:41.026" v="777" actId="1076"/>
          <ac:picMkLst>
            <pc:docMk/>
            <pc:sldMk cId="624319638" sldId="299"/>
            <ac:picMk id="51" creationId="{F4AB8C73-99BF-4F28-BD20-356B6F7BED7F}"/>
          </ac:picMkLst>
        </pc:picChg>
        <pc:picChg chg="mod">
          <ac:chgData name="Gupta, Rohan" userId="9b23a1a5-b82b-4e85-b681-4056e5870710" providerId="ADAL" clId="{97FA64F1-E532-4E8E-8FC0-D9791B8C34C4}" dt="2023-01-17T15:37:47.041" v="781" actId="1076"/>
          <ac:picMkLst>
            <pc:docMk/>
            <pc:sldMk cId="624319638" sldId="299"/>
            <ac:picMk id="52" creationId="{1129698F-E5F7-4117-A78E-B1C1566B8B09}"/>
          </ac:picMkLst>
        </pc:picChg>
      </pc:sldChg>
      <pc:sldChg chg="addSp delSp modSp mod modClrScheme delDesignElem chgLayout">
        <pc:chgData name="Gupta, Rohan" userId="9b23a1a5-b82b-4e85-b681-4056e5870710" providerId="ADAL" clId="{97FA64F1-E532-4E8E-8FC0-D9791B8C34C4}" dt="2023-02-23T00:56:10.807" v="1218" actId="207"/>
        <pc:sldMkLst>
          <pc:docMk/>
          <pc:sldMk cId="203096109" sldId="300"/>
        </pc:sldMkLst>
        <pc:spChg chg="add del mod ord">
          <ac:chgData name="Gupta, Rohan" userId="9b23a1a5-b82b-4e85-b681-4056e5870710" providerId="ADAL" clId="{97FA64F1-E532-4E8E-8FC0-D9791B8C34C4}" dt="2023-01-17T04:17:22.060" v="119" actId="21"/>
          <ac:spMkLst>
            <pc:docMk/>
            <pc:sldMk cId="203096109" sldId="300"/>
            <ac:spMk id="2" creationId="{59CE6575-75F2-7C0F-9E9E-E8CA9D15607A}"/>
          </ac:spMkLst>
        </pc:spChg>
        <pc:spChg chg="add del mod ord">
          <ac:chgData name="Gupta, Rohan" userId="9b23a1a5-b82b-4e85-b681-4056e5870710" providerId="ADAL" clId="{97FA64F1-E532-4E8E-8FC0-D9791B8C34C4}" dt="2023-01-17T04:17:26.269" v="122" actId="21"/>
          <ac:spMkLst>
            <pc:docMk/>
            <pc:sldMk cId="203096109" sldId="300"/>
            <ac:spMk id="3" creationId="{8AD78823-D72F-5034-9C5A-CF09B70F7602}"/>
          </ac:spMkLst>
        </pc:spChg>
        <pc:spChg chg="mod">
          <ac:chgData name="Gupta, Rohan" userId="9b23a1a5-b82b-4e85-b681-4056e5870710" providerId="ADAL" clId="{97FA64F1-E532-4E8E-8FC0-D9791B8C34C4}" dt="2023-02-23T00:56:10.807" v="1218" actId="207"/>
          <ac:spMkLst>
            <pc:docMk/>
            <pc:sldMk cId="203096109" sldId="300"/>
            <ac:spMk id="14" creationId="{70CB605E-8C13-4092-A64E-575B5D523C69}"/>
          </ac:spMkLst>
        </pc:spChg>
        <pc:spChg chg="mod">
          <ac:chgData name="Gupta, Rohan" userId="9b23a1a5-b82b-4e85-b681-4056e5870710" providerId="ADAL" clId="{97FA64F1-E532-4E8E-8FC0-D9791B8C34C4}" dt="2023-01-17T04:17:31.486" v="123" actId="1076"/>
          <ac:spMkLst>
            <pc:docMk/>
            <pc:sldMk cId="203096109" sldId="300"/>
            <ac:spMk id="15" creationId="{9E3C242A-0A42-45E6-97FB-2F6F9485C59A}"/>
          </ac:spMkLst>
        </pc:spChg>
        <pc:spChg chg="mod ord">
          <ac:chgData name="Gupta, Rohan" userId="9b23a1a5-b82b-4e85-b681-4056e5870710" providerId="ADAL" clId="{97FA64F1-E532-4E8E-8FC0-D9791B8C34C4}" dt="2023-01-17T04:17:24.297" v="120" actId="1076"/>
          <ac:spMkLst>
            <pc:docMk/>
            <pc:sldMk cId="203096109" sldId="300"/>
            <ac:spMk id="16" creationId="{CCBC3E02-E59B-46A9-B1E6-E930F5C1A2B4}"/>
          </ac:spMkLst>
        </pc:spChg>
        <pc:spChg chg="add del">
          <ac:chgData name="Gupta, Rohan" userId="9b23a1a5-b82b-4e85-b681-4056e5870710" providerId="ADAL" clId="{97FA64F1-E532-4E8E-8FC0-D9791B8C34C4}" dt="2023-01-17T04:17:19.900" v="118" actId="700"/>
          <ac:spMkLst>
            <pc:docMk/>
            <pc:sldMk cId="203096109" sldId="300"/>
            <ac:spMk id="17" creationId="{42A4FC2C-047E-45A5-965D-8E1E3BF09BC6}"/>
          </ac:spMkLst>
        </pc:spChg>
      </pc:sldChg>
      <pc:sldChg chg="addSp delSp modSp mod">
        <pc:chgData name="Gupta, Rohan" userId="9b23a1a5-b82b-4e85-b681-4056e5870710" providerId="ADAL" clId="{97FA64F1-E532-4E8E-8FC0-D9791B8C34C4}" dt="2023-02-23T00:56:55.291" v="1221" actId="1035"/>
        <pc:sldMkLst>
          <pc:docMk/>
          <pc:sldMk cId="2110117996" sldId="301"/>
        </pc:sldMkLst>
        <pc:spChg chg="mod">
          <ac:chgData name="Gupta, Rohan" userId="9b23a1a5-b82b-4e85-b681-4056e5870710" providerId="ADAL" clId="{97FA64F1-E532-4E8E-8FC0-D9791B8C34C4}" dt="2023-02-23T00:56:42.528" v="1219" actId="1076"/>
          <ac:spMkLst>
            <pc:docMk/>
            <pc:sldMk cId="2110117996" sldId="301"/>
            <ac:spMk id="2" creationId="{FC524124-C6ED-49CB-8DB8-EB51CD77C301}"/>
          </ac:spMkLst>
        </pc:spChg>
        <pc:spChg chg="del">
          <ac:chgData name="Gupta, Rohan" userId="9b23a1a5-b82b-4e85-b681-4056e5870710" providerId="ADAL" clId="{97FA64F1-E532-4E8E-8FC0-D9791B8C34C4}" dt="2023-02-23T00:44:40.484" v="1028" actId="21"/>
          <ac:spMkLst>
            <pc:docMk/>
            <pc:sldMk cId="2110117996" sldId="301"/>
            <ac:spMk id="4" creationId="{308D0729-C3DE-0783-5016-8CE07A41C6B7}"/>
          </ac:spMkLst>
        </pc:spChg>
        <pc:spChg chg="mod">
          <ac:chgData name="Gupta, Rohan" userId="9b23a1a5-b82b-4e85-b681-4056e5870710" providerId="ADAL" clId="{97FA64F1-E532-4E8E-8FC0-D9791B8C34C4}" dt="2023-01-17T15:28:32.642" v="637" actId="1076"/>
          <ac:spMkLst>
            <pc:docMk/>
            <pc:sldMk cId="2110117996" sldId="301"/>
            <ac:spMk id="10" creationId="{37E76581-7F1A-4BFA-A17C-582BD495D279}"/>
          </ac:spMkLst>
        </pc:spChg>
        <pc:spChg chg="mod">
          <ac:chgData name="Gupta, Rohan" userId="9b23a1a5-b82b-4e85-b681-4056e5870710" providerId="ADAL" clId="{97FA64F1-E532-4E8E-8FC0-D9791B8C34C4}" dt="2023-02-23T00:45:39.898" v="1045" actId="1076"/>
          <ac:spMkLst>
            <pc:docMk/>
            <pc:sldMk cId="2110117996" sldId="301"/>
            <ac:spMk id="12" creationId="{C92B5E16-93AA-4109-A9CA-5BD9A766C15A}"/>
          </ac:spMkLst>
        </pc:spChg>
        <pc:picChg chg="add del mod">
          <ac:chgData name="Gupta, Rohan" userId="9b23a1a5-b82b-4e85-b681-4056e5870710" providerId="ADAL" clId="{97FA64F1-E532-4E8E-8FC0-D9791B8C34C4}" dt="2023-02-23T00:45:15.496" v="1036" actId="21"/>
          <ac:picMkLst>
            <pc:docMk/>
            <pc:sldMk cId="2110117996" sldId="301"/>
            <ac:picMk id="5" creationId="{F8C8E072-49E9-D78D-FC41-73D42E8046C8}"/>
          </ac:picMkLst>
        </pc:picChg>
        <pc:picChg chg="add mod">
          <ac:chgData name="Gupta, Rohan" userId="9b23a1a5-b82b-4e85-b681-4056e5870710" providerId="ADAL" clId="{97FA64F1-E532-4E8E-8FC0-D9791B8C34C4}" dt="2023-02-23T00:56:55.291" v="1221" actId="1035"/>
          <ac:picMkLst>
            <pc:docMk/>
            <pc:sldMk cId="2110117996" sldId="301"/>
            <ac:picMk id="6" creationId="{89E3C030-A7FF-BA03-7030-A63751025504}"/>
          </ac:picMkLst>
        </pc:picChg>
        <pc:picChg chg="mod">
          <ac:chgData name="Gupta, Rohan" userId="9b23a1a5-b82b-4e85-b681-4056e5870710" providerId="ADAL" clId="{97FA64F1-E532-4E8E-8FC0-D9791B8C34C4}" dt="2023-01-17T15:28:27.463" v="636" actId="1076"/>
          <ac:picMkLst>
            <pc:docMk/>
            <pc:sldMk cId="2110117996" sldId="301"/>
            <ac:picMk id="2050" creationId="{3C3C4921-960F-4416-B57A-6C2A9BCA648C}"/>
          </ac:picMkLst>
        </pc:picChg>
      </pc:sldChg>
      <pc:sldChg chg="modSp mod">
        <pc:chgData name="Gupta, Rohan" userId="9b23a1a5-b82b-4e85-b681-4056e5870710" providerId="ADAL" clId="{97FA64F1-E532-4E8E-8FC0-D9791B8C34C4}" dt="2023-01-17T15:46:05.148" v="924" actId="1035"/>
        <pc:sldMkLst>
          <pc:docMk/>
          <pc:sldMk cId="3717330377" sldId="370"/>
        </pc:sldMkLst>
        <pc:spChg chg="mod">
          <ac:chgData name="Gupta, Rohan" userId="9b23a1a5-b82b-4e85-b681-4056e5870710" providerId="ADAL" clId="{97FA64F1-E532-4E8E-8FC0-D9791B8C34C4}" dt="2023-01-17T15:41:09.749" v="853" actId="1035"/>
          <ac:spMkLst>
            <pc:docMk/>
            <pc:sldMk cId="3717330377" sldId="370"/>
            <ac:spMk id="2" creationId="{D70C0034-42C2-4FF5-973C-ED8927A6B962}"/>
          </ac:spMkLst>
        </pc:spChg>
        <pc:spChg chg="mod">
          <ac:chgData name="Gupta, Rohan" userId="9b23a1a5-b82b-4e85-b681-4056e5870710" providerId="ADAL" clId="{97FA64F1-E532-4E8E-8FC0-D9791B8C34C4}" dt="2023-01-17T15:45:47.115" v="914" actId="1076"/>
          <ac:spMkLst>
            <pc:docMk/>
            <pc:sldMk cId="3717330377" sldId="370"/>
            <ac:spMk id="9" creationId="{309EC643-FA10-4FA5-9F60-FC6F55C6054F}"/>
          </ac:spMkLst>
        </pc:spChg>
        <pc:spChg chg="mod">
          <ac:chgData name="Gupta, Rohan" userId="9b23a1a5-b82b-4e85-b681-4056e5870710" providerId="ADAL" clId="{97FA64F1-E532-4E8E-8FC0-D9791B8C34C4}" dt="2023-01-17T15:45:53.472" v="917" actId="1076"/>
          <ac:spMkLst>
            <pc:docMk/>
            <pc:sldMk cId="3717330377" sldId="370"/>
            <ac:spMk id="10" creationId="{5020226C-D42A-498B-82F8-712BBF8D3C22}"/>
          </ac:spMkLst>
        </pc:spChg>
        <pc:spChg chg="mod">
          <ac:chgData name="Gupta, Rohan" userId="9b23a1a5-b82b-4e85-b681-4056e5870710" providerId="ADAL" clId="{97FA64F1-E532-4E8E-8FC0-D9791B8C34C4}" dt="2023-01-17T15:46:05.148" v="924" actId="1035"/>
          <ac:spMkLst>
            <pc:docMk/>
            <pc:sldMk cId="3717330377" sldId="370"/>
            <ac:spMk id="11" creationId="{220E2B83-E22B-4F93-B229-696733474458}"/>
          </ac:spMkLst>
        </pc:spChg>
        <pc:spChg chg="mod">
          <ac:chgData name="Gupta, Rohan" userId="9b23a1a5-b82b-4e85-b681-4056e5870710" providerId="ADAL" clId="{97FA64F1-E532-4E8E-8FC0-D9791B8C34C4}" dt="2023-01-17T15:45:42.163" v="912" actId="1076"/>
          <ac:spMkLst>
            <pc:docMk/>
            <pc:sldMk cId="3717330377" sldId="370"/>
            <ac:spMk id="13" creationId="{0D021EF8-3DDA-4EB8-B2DC-7CAB23F6F96E}"/>
          </ac:spMkLst>
        </pc:spChg>
        <pc:spChg chg="mod">
          <ac:chgData name="Gupta, Rohan" userId="9b23a1a5-b82b-4e85-b681-4056e5870710" providerId="ADAL" clId="{97FA64F1-E532-4E8E-8FC0-D9791B8C34C4}" dt="2023-01-17T15:45:48.570" v="915" actId="1076"/>
          <ac:spMkLst>
            <pc:docMk/>
            <pc:sldMk cId="3717330377" sldId="370"/>
            <ac:spMk id="14" creationId="{D2E790F2-85B5-49AB-A7AC-39E06027D1D1}"/>
          </ac:spMkLst>
        </pc:spChg>
        <pc:graphicFrameChg chg="mod">
          <ac:chgData name="Gupta, Rohan" userId="9b23a1a5-b82b-4e85-b681-4056e5870710" providerId="ADAL" clId="{97FA64F1-E532-4E8E-8FC0-D9791B8C34C4}" dt="2023-01-17T15:45:44.871" v="913" actId="1076"/>
          <ac:graphicFrameMkLst>
            <pc:docMk/>
            <pc:sldMk cId="3717330377" sldId="370"/>
            <ac:graphicFrameMk id="16" creationId="{09DB70AF-543E-42D4-8F7C-7BA2B0F445A5}"/>
          </ac:graphicFrameMkLst>
        </pc:graphicFrameChg>
        <pc:picChg chg="mod">
          <ac:chgData name="Gupta, Rohan" userId="9b23a1a5-b82b-4e85-b681-4056e5870710" providerId="ADAL" clId="{97FA64F1-E532-4E8E-8FC0-D9791B8C34C4}" dt="2023-01-17T15:45:49.832" v="916" actId="1076"/>
          <ac:picMkLst>
            <pc:docMk/>
            <pc:sldMk cId="3717330377" sldId="370"/>
            <ac:picMk id="3" creationId="{2D186537-0E32-4A89-AE28-3AAEF4E76531}"/>
          </ac:picMkLst>
        </pc:picChg>
      </pc:sldChg>
      <pc:sldChg chg="modSp mod">
        <pc:chgData name="Gupta, Rohan" userId="9b23a1a5-b82b-4e85-b681-4056e5870710" providerId="ADAL" clId="{97FA64F1-E532-4E8E-8FC0-D9791B8C34C4}" dt="2023-02-23T00:52:54.909" v="1171" actId="1076"/>
        <pc:sldMkLst>
          <pc:docMk/>
          <pc:sldMk cId="1852277038" sldId="2028"/>
        </pc:sldMkLst>
        <pc:spChg chg="mod">
          <ac:chgData name="Gupta, Rohan" userId="9b23a1a5-b82b-4e85-b681-4056e5870710" providerId="ADAL" clId="{97FA64F1-E532-4E8E-8FC0-D9791B8C34C4}" dt="2023-02-23T00:52:49.722" v="1157" actId="1035"/>
          <ac:spMkLst>
            <pc:docMk/>
            <pc:sldMk cId="1852277038" sldId="2028"/>
            <ac:spMk id="3" creationId="{861292C5-F70C-5246-B888-E824F1B4346A}"/>
          </ac:spMkLst>
        </pc:spChg>
        <pc:picChg chg="mod">
          <ac:chgData name="Gupta, Rohan" userId="9b23a1a5-b82b-4e85-b681-4056e5870710" providerId="ADAL" clId="{97FA64F1-E532-4E8E-8FC0-D9791B8C34C4}" dt="2023-02-23T00:52:45.701" v="1144" actId="1076"/>
          <ac:picMkLst>
            <pc:docMk/>
            <pc:sldMk cId="1852277038" sldId="2028"/>
            <ac:picMk id="5" creationId="{F0EFA274-F9B6-5745-A7A5-A0BF6C29EA78}"/>
          </ac:picMkLst>
        </pc:picChg>
        <pc:picChg chg="mod">
          <ac:chgData name="Gupta, Rohan" userId="9b23a1a5-b82b-4e85-b681-4056e5870710" providerId="ADAL" clId="{97FA64F1-E532-4E8E-8FC0-D9791B8C34C4}" dt="2023-02-23T00:52:54.909" v="1171" actId="1076"/>
          <ac:picMkLst>
            <pc:docMk/>
            <pc:sldMk cId="1852277038" sldId="2028"/>
            <ac:picMk id="1026" creationId="{3C7E269F-EFE5-48B3-BBF0-2AFFCB03B726}"/>
          </ac:picMkLst>
        </pc:picChg>
      </pc:sldChg>
      <pc:sldChg chg="modSp mod">
        <pc:chgData name="Gupta, Rohan" userId="9b23a1a5-b82b-4e85-b681-4056e5870710" providerId="ADAL" clId="{97FA64F1-E532-4E8E-8FC0-D9791B8C34C4}" dt="2023-01-17T04:37:39.811" v="528" actId="1076"/>
        <pc:sldMkLst>
          <pc:docMk/>
          <pc:sldMk cId="2804970648" sldId="2780"/>
        </pc:sldMkLst>
        <pc:spChg chg="mod">
          <ac:chgData name="Gupta, Rohan" userId="9b23a1a5-b82b-4e85-b681-4056e5870710" providerId="ADAL" clId="{97FA64F1-E532-4E8E-8FC0-D9791B8C34C4}" dt="2023-01-17T04:37:39.811" v="528" actId="1076"/>
          <ac:spMkLst>
            <pc:docMk/>
            <pc:sldMk cId="2804970648" sldId="2780"/>
            <ac:spMk id="2" creationId="{5C757035-F684-4B3E-AA65-75E4337F7996}"/>
          </ac:spMkLst>
        </pc:spChg>
      </pc:sldChg>
      <pc:sldChg chg="addSp delSp modSp mod modClrScheme chgLayout">
        <pc:chgData name="Gupta, Rohan" userId="9b23a1a5-b82b-4e85-b681-4056e5870710" providerId="ADAL" clId="{97FA64F1-E532-4E8E-8FC0-D9791B8C34C4}" dt="2023-01-17T04:21:05.427" v="185" actId="1035"/>
        <pc:sldMkLst>
          <pc:docMk/>
          <pc:sldMk cId="1495807779" sldId="2792"/>
        </pc:sldMkLst>
        <pc:spChg chg="add del mod ord">
          <ac:chgData name="Gupta, Rohan" userId="9b23a1a5-b82b-4e85-b681-4056e5870710" providerId="ADAL" clId="{97FA64F1-E532-4E8E-8FC0-D9791B8C34C4}" dt="2023-01-17T04:20:20.674" v="164" actId="21"/>
          <ac:spMkLst>
            <pc:docMk/>
            <pc:sldMk cId="1495807779" sldId="2792"/>
            <ac:spMk id="2" creationId="{1C99A8C2-9ABD-D89C-43A3-1CD318EFCA50}"/>
          </ac:spMkLst>
        </pc:spChg>
        <pc:spChg chg="mod ord">
          <ac:chgData name="Gupta, Rohan" userId="9b23a1a5-b82b-4e85-b681-4056e5870710" providerId="ADAL" clId="{97FA64F1-E532-4E8E-8FC0-D9791B8C34C4}" dt="2023-01-17T04:21:05.427" v="185" actId="1035"/>
          <ac:spMkLst>
            <pc:docMk/>
            <pc:sldMk cId="1495807779" sldId="2792"/>
            <ac:spMk id="3" creationId="{B35C90AA-3E2A-41F2-B52D-95D5EFAECC4B}"/>
          </ac:spMkLst>
        </pc:spChg>
        <pc:spChg chg="add del mod ord">
          <ac:chgData name="Gupta, Rohan" userId="9b23a1a5-b82b-4e85-b681-4056e5870710" providerId="ADAL" clId="{97FA64F1-E532-4E8E-8FC0-D9791B8C34C4}" dt="2023-01-17T04:20:21.313" v="165" actId="21"/>
          <ac:spMkLst>
            <pc:docMk/>
            <pc:sldMk cId="1495807779" sldId="2792"/>
            <ac:spMk id="4" creationId="{AD80A5A3-7826-C118-90EE-06EEDDD127E3}"/>
          </ac:spMkLst>
        </pc:spChg>
        <pc:spChg chg="mod">
          <ac:chgData name="Gupta, Rohan" userId="9b23a1a5-b82b-4e85-b681-4056e5870710" providerId="ADAL" clId="{97FA64F1-E532-4E8E-8FC0-D9791B8C34C4}" dt="2023-01-17T04:20:49.122" v="177" actId="1076"/>
          <ac:spMkLst>
            <pc:docMk/>
            <pc:sldMk cId="1495807779" sldId="2792"/>
            <ac:spMk id="9" creationId="{109C33F0-1A02-404A-99A0-A8B8E2889D2D}"/>
          </ac:spMkLst>
        </pc:spChg>
        <pc:spChg chg="mod">
          <ac:chgData name="Gupta, Rohan" userId="9b23a1a5-b82b-4e85-b681-4056e5870710" providerId="ADAL" clId="{97FA64F1-E532-4E8E-8FC0-D9791B8C34C4}" dt="2023-01-17T04:20:51.971" v="178" actId="1076"/>
          <ac:spMkLst>
            <pc:docMk/>
            <pc:sldMk cId="1495807779" sldId="2792"/>
            <ac:spMk id="10" creationId="{8026BE3F-A099-455B-B1D8-AAE20BC30D5E}"/>
          </ac:spMkLst>
        </pc:spChg>
        <pc:grpChg chg="mod">
          <ac:chgData name="Gupta, Rohan" userId="9b23a1a5-b82b-4e85-b681-4056e5870710" providerId="ADAL" clId="{97FA64F1-E532-4E8E-8FC0-D9791B8C34C4}" dt="2023-01-17T04:20:35.910" v="174" actId="14100"/>
          <ac:grpSpMkLst>
            <pc:docMk/>
            <pc:sldMk cId="1495807779" sldId="2792"/>
            <ac:grpSpMk id="13" creationId="{1311794F-092B-41AA-ADEC-DCC6CE75D8A9}"/>
          </ac:grpSpMkLst>
        </pc:grpChg>
        <pc:picChg chg="mod">
          <ac:chgData name="Gupta, Rohan" userId="9b23a1a5-b82b-4e85-b681-4056e5870710" providerId="ADAL" clId="{97FA64F1-E532-4E8E-8FC0-D9791B8C34C4}" dt="2023-01-17T04:20:35.910" v="174" actId="14100"/>
          <ac:picMkLst>
            <pc:docMk/>
            <pc:sldMk cId="1495807779" sldId="2792"/>
            <ac:picMk id="12" creationId="{B4A7100C-E0F2-4364-B75D-47F6A4265874}"/>
          </ac:picMkLst>
        </pc:picChg>
        <pc:picChg chg="mod">
          <ac:chgData name="Gupta, Rohan" userId="9b23a1a5-b82b-4e85-b681-4056e5870710" providerId="ADAL" clId="{97FA64F1-E532-4E8E-8FC0-D9791B8C34C4}" dt="2023-01-17T04:20:35.910" v="174" actId="14100"/>
          <ac:picMkLst>
            <pc:docMk/>
            <pc:sldMk cId="1495807779" sldId="2792"/>
            <ac:picMk id="15" creationId="{DA3591E8-AC99-412C-9115-182E6BA889BF}"/>
          </ac:picMkLst>
        </pc:picChg>
        <pc:picChg chg="mod">
          <ac:chgData name="Gupta, Rohan" userId="9b23a1a5-b82b-4e85-b681-4056e5870710" providerId="ADAL" clId="{97FA64F1-E532-4E8E-8FC0-D9791B8C34C4}" dt="2023-01-17T04:20:35.910" v="174" actId="14100"/>
          <ac:picMkLst>
            <pc:docMk/>
            <pc:sldMk cId="1495807779" sldId="2792"/>
            <ac:picMk id="16" creationId="{BA8802E4-07B1-4796-8353-C707C36E5766}"/>
          </ac:picMkLst>
        </pc:picChg>
        <pc:picChg chg="mod">
          <ac:chgData name="Gupta, Rohan" userId="9b23a1a5-b82b-4e85-b681-4056e5870710" providerId="ADAL" clId="{97FA64F1-E532-4E8E-8FC0-D9791B8C34C4}" dt="2023-01-17T04:20:35.910" v="174" actId="14100"/>
          <ac:picMkLst>
            <pc:docMk/>
            <pc:sldMk cId="1495807779" sldId="2792"/>
            <ac:picMk id="1028" creationId="{9FA60460-9E7A-402A-A83F-E2CA87B94415}"/>
          </ac:picMkLst>
        </pc:picChg>
      </pc:sldChg>
      <pc:sldChg chg="modSp mod">
        <pc:chgData name="Gupta, Rohan" userId="9b23a1a5-b82b-4e85-b681-4056e5870710" providerId="ADAL" clId="{97FA64F1-E532-4E8E-8FC0-D9791B8C34C4}" dt="2023-01-17T04:31:37.886" v="435" actId="1076"/>
        <pc:sldMkLst>
          <pc:docMk/>
          <pc:sldMk cId="790687660" sldId="2793"/>
        </pc:sldMkLst>
        <pc:spChg chg="mod">
          <ac:chgData name="Gupta, Rohan" userId="9b23a1a5-b82b-4e85-b681-4056e5870710" providerId="ADAL" clId="{97FA64F1-E532-4E8E-8FC0-D9791B8C34C4}" dt="2023-01-17T04:31:35.057" v="433" actId="1076"/>
          <ac:spMkLst>
            <pc:docMk/>
            <pc:sldMk cId="790687660" sldId="2793"/>
            <ac:spMk id="2" creationId="{D4FFF2C5-935E-418B-9CF2-D9E701659AE0}"/>
          </ac:spMkLst>
        </pc:spChg>
        <pc:spChg chg="mod">
          <ac:chgData name="Gupta, Rohan" userId="9b23a1a5-b82b-4e85-b681-4056e5870710" providerId="ADAL" clId="{97FA64F1-E532-4E8E-8FC0-D9791B8C34C4}" dt="2023-01-17T04:31:37.886" v="435" actId="1076"/>
          <ac:spMkLst>
            <pc:docMk/>
            <pc:sldMk cId="790687660" sldId="2793"/>
            <ac:spMk id="11" creationId="{C2760BC4-434E-4958-8694-E7D971B219A7}"/>
          </ac:spMkLst>
        </pc:spChg>
        <pc:picChg chg="mod">
          <ac:chgData name="Gupta, Rohan" userId="9b23a1a5-b82b-4e85-b681-4056e5870710" providerId="ADAL" clId="{97FA64F1-E532-4E8E-8FC0-D9791B8C34C4}" dt="2023-01-17T04:31:36.188" v="434" actId="1076"/>
          <ac:picMkLst>
            <pc:docMk/>
            <pc:sldMk cId="790687660" sldId="2793"/>
            <ac:picMk id="9" creationId="{11BF94F2-CEFD-451D-8C74-57C7D2A34422}"/>
          </ac:picMkLst>
        </pc:picChg>
      </pc:sldChg>
      <pc:sldChg chg="modSp mod">
        <pc:chgData name="Gupta, Rohan" userId="9b23a1a5-b82b-4e85-b681-4056e5870710" providerId="ADAL" clId="{97FA64F1-E532-4E8E-8FC0-D9791B8C34C4}" dt="2023-01-17T04:31:23.595" v="427" actId="1076"/>
        <pc:sldMkLst>
          <pc:docMk/>
          <pc:sldMk cId="2503901153" sldId="2795"/>
        </pc:sldMkLst>
        <pc:spChg chg="mod">
          <ac:chgData name="Gupta, Rohan" userId="9b23a1a5-b82b-4e85-b681-4056e5870710" providerId="ADAL" clId="{97FA64F1-E532-4E8E-8FC0-D9791B8C34C4}" dt="2023-01-17T04:31:20.554" v="426" actId="1035"/>
          <ac:spMkLst>
            <pc:docMk/>
            <pc:sldMk cId="2503901153" sldId="2795"/>
            <ac:spMk id="3" creationId="{B35C90AA-3E2A-41F2-B52D-95D5EFAECC4B}"/>
          </ac:spMkLst>
        </pc:spChg>
        <pc:spChg chg="mod">
          <ac:chgData name="Gupta, Rohan" userId="9b23a1a5-b82b-4e85-b681-4056e5870710" providerId="ADAL" clId="{97FA64F1-E532-4E8E-8FC0-D9791B8C34C4}" dt="2023-01-17T04:31:23.595" v="427" actId="1076"/>
          <ac:spMkLst>
            <pc:docMk/>
            <pc:sldMk cId="2503901153" sldId="2795"/>
            <ac:spMk id="12" creationId="{A305CC9A-44C3-4AA9-B40D-48B27AE9B6FE}"/>
          </ac:spMkLst>
        </pc:spChg>
      </pc:sldChg>
      <pc:sldChg chg="modSp mod">
        <pc:chgData name="Gupta, Rohan" userId="9b23a1a5-b82b-4e85-b681-4056e5870710" providerId="ADAL" clId="{97FA64F1-E532-4E8E-8FC0-D9791B8C34C4}" dt="2023-01-17T15:32:36.461" v="692" actId="1076"/>
        <pc:sldMkLst>
          <pc:docMk/>
          <pc:sldMk cId="1090955069" sldId="2798"/>
        </pc:sldMkLst>
        <pc:spChg chg="mod">
          <ac:chgData name="Gupta, Rohan" userId="9b23a1a5-b82b-4e85-b681-4056e5870710" providerId="ADAL" clId="{97FA64F1-E532-4E8E-8FC0-D9791B8C34C4}" dt="2023-01-17T15:32:28.251" v="690" actId="1076"/>
          <ac:spMkLst>
            <pc:docMk/>
            <pc:sldMk cId="1090955069" sldId="2798"/>
            <ac:spMk id="2" creationId="{0924BE6F-841F-480D-AE68-4790C6940179}"/>
          </ac:spMkLst>
        </pc:spChg>
        <pc:spChg chg="mod">
          <ac:chgData name="Gupta, Rohan" userId="9b23a1a5-b82b-4e85-b681-4056e5870710" providerId="ADAL" clId="{97FA64F1-E532-4E8E-8FC0-D9791B8C34C4}" dt="2023-01-17T15:31:25.486" v="671" actId="113"/>
          <ac:spMkLst>
            <pc:docMk/>
            <pc:sldMk cId="1090955069" sldId="2798"/>
            <ac:spMk id="18" creationId="{923A0B9F-4247-45FE-A077-3877317BB95F}"/>
          </ac:spMkLst>
        </pc:spChg>
        <pc:spChg chg="mod">
          <ac:chgData name="Gupta, Rohan" userId="9b23a1a5-b82b-4e85-b681-4056e5870710" providerId="ADAL" clId="{97FA64F1-E532-4E8E-8FC0-D9791B8C34C4}" dt="2023-01-17T15:31:11.071" v="669" actId="113"/>
          <ac:spMkLst>
            <pc:docMk/>
            <pc:sldMk cId="1090955069" sldId="2798"/>
            <ac:spMk id="19" creationId="{B716D4D8-E8E4-4156-9B56-55DD4167EB80}"/>
          </ac:spMkLst>
        </pc:spChg>
        <pc:spChg chg="mod">
          <ac:chgData name="Gupta, Rohan" userId="9b23a1a5-b82b-4e85-b681-4056e5870710" providerId="ADAL" clId="{97FA64F1-E532-4E8E-8FC0-D9791B8C34C4}" dt="2023-01-17T15:31:36.037" v="674" actId="2711"/>
          <ac:spMkLst>
            <pc:docMk/>
            <pc:sldMk cId="1090955069" sldId="2798"/>
            <ac:spMk id="20" creationId="{EA56BBE1-0203-46F1-BAFA-D49B758BF40A}"/>
          </ac:spMkLst>
        </pc:spChg>
        <pc:spChg chg="mod">
          <ac:chgData name="Gupta, Rohan" userId="9b23a1a5-b82b-4e85-b681-4056e5870710" providerId="ADAL" clId="{97FA64F1-E532-4E8E-8FC0-D9791B8C34C4}" dt="2023-01-17T15:32:36.461" v="692" actId="1076"/>
          <ac:spMkLst>
            <pc:docMk/>
            <pc:sldMk cId="1090955069" sldId="2798"/>
            <ac:spMk id="22" creationId="{736C2F9C-0BD8-4507-9CDE-DE0DCA40CC46}"/>
          </ac:spMkLst>
        </pc:spChg>
        <pc:spChg chg="mod">
          <ac:chgData name="Gupta, Rohan" userId="9b23a1a5-b82b-4e85-b681-4056e5870710" providerId="ADAL" clId="{97FA64F1-E532-4E8E-8FC0-D9791B8C34C4}" dt="2023-01-17T15:31:40.450" v="676" actId="2711"/>
          <ac:spMkLst>
            <pc:docMk/>
            <pc:sldMk cId="1090955069" sldId="2798"/>
            <ac:spMk id="25" creationId="{607A1868-319A-46F8-A042-626321069194}"/>
          </ac:spMkLst>
        </pc:spChg>
        <pc:picChg chg="mod">
          <ac:chgData name="Gupta, Rohan" userId="9b23a1a5-b82b-4e85-b681-4056e5870710" providerId="ADAL" clId="{97FA64F1-E532-4E8E-8FC0-D9791B8C34C4}" dt="2023-01-17T04:31:50.017" v="439" actId="1076"/>
          <ac:picMkLst>
            <pc:docMk/>
            <pc:sldMk cId="1090955069" sldId="2798"/>
            <ac:picMk id="14" creationId="{DEDAB8E2-9AA8-4480-93F6-BEE7B1FF6BAC}"/>
          </ac:picMkLst>
        </pc:picChg>
        <pc:picChg chg="mod">
          <ac:chgData name="Gupta, Rohan" userId="9b23a1a5-b82b-4e85-b681-4056e5870710" providerId="ADAL" clId="{97FA64F1-E532-4E8E-8FC0-D9791B8C34C4}" dt="2023-01-17T04:31:50.017" v="439" actId="1076"/>
          <ac:picMkLst>
            <pc:docMk/>
            <pc:sldMk cId="1090955069" sldId="2798"/>
            <ac:picMk id="15" creationId="{A8BE83BB-F09E-4F29-BA67-25CE435275A1}"/>
          </ac:picMkLst>
        </pc:picChg>
        <pc:picChg chg="mod">
          <ac:chgData name="Gupta, Rohan" userId="9b23a1a5-b82b-4e85-b681-4056e5870710" providerId="ADAL" clId="{97FA64F1-E532-4E8E-8FC0-D9791B8C34C4}" dt="2023-01-17T04:31:50.017" v="439" actId="1076"/>
          <ac:picMkLst>
            <pc:docMk/>
            <pc:sldMk cId="1090955069" sldId="2798"/>
            <ac:picMk id="16" creationId="{0E61D02D-6F01-4D79-9116-DBBBEF466184}"/>
          </ac:picMkLst>
        </pc:picChg>
        <pc:picChg chg="mod">
          <ac:chgData name="Gupta, Rohan" userId="9b23a1a5-b82b-4e85-b681-4056e5870710" providerId="ADAL" clId="{97FA64F1-E532-4E8E-8FC0-D9791B8C34C4}" dt="2023-01-17T04:31:50.017" v="439" actId="1076"/>
          <ac:picMkLst>
            <pc:docMk/>
            <pc:sldMk cId="1090955069" sldId="2798"/>
            <ac:picMk id="17" creationId="{FA090B97-C676-4AAF-95BB-C26684324D27}"/>
          </ac:picMkLst>
        </pc:picChg>
        <pc:picChg chg="mod">
          <ac:chgData name="Gupta, Rohan" userId="9b23a1a5-b82b-4e85-b681-4056e5870710" providerId="ADAL" clId="{97FA64F1-E532-4E8E-8FC0-D9791B8C34C4}" dt="2023-01-17T04:31:50.017" v="439" actId="1076"/>
          <ac:picMkLst>
            <pc:docMk/>
            <pc:sldMk cId="1090955069" sldId="2798"/>
            <ac:picMk id="21" creationId="{0EE1BD13-E189-4764-8A27-8415071BFFB6}"/>
          </ac:picMkLst>
        </pc:picChg>
        <pc:picChg chg="mod">
          <ac:chgData name="Gupta, Rohan" userId="9b23a1a5-b82b-4e85-b681-4056e5870710" providerId="ADAL" clId="{97FA64F1-E532-4E8E-8FC0-D9791B8C34C4}" dt="2023-01-17T04:31:50.017" v="439" actId="1076"/>
          <ac:picMkLst>
            <pc:docMk/>
            <pc:sldMk cId="1090955069" sldId="2798"/>
            <ac:picMk id="23" creationId="{4A20C0E8-0844-41C4-9E7E-48BA0A7F72FD}"/>
          </ac:picMkLst>
        </pc:picChg>
        <pc:picChg chg="mod">
          <ac:chgData name="Gupta, Rohan" userId="9b23a1a5-b82b-4e85-b681-4056e5870710" providerId="ADAL" clId="{97FA64F1-E532-4E8E-8FC0-D9791B8C34C4}" dt="2023-01-17T04:31:50.017" v="439" actId="1076"/>
          <ac:picMkLst>
            <pc:docMk/>
            <pc:sldMk cId="1090955069" sldId="2798"/>
            <ac:picMk id="24" creationId="{953BD270-6B61-401E-B5F9-CCB0E7B0C28E}"/>
          </ac:picMkLst>
        </pc:picChg>
        <pc:picChg chg="mod">
          <ac:chgData name="Gupta, Rohan" userId="9b23a1a5-b82b-4e85-b681-4056e5870710" providerId="ADAL" clId="{97FA64F1-E532-4E8E-8FC0-D9791B8C34C4}" dt="2023-01-17T04:31:50.017" v="439" actId="1076"/>
          <ac:picMkLst>
            <pc:docMk/>
            <pc:sldMk cId="1090955069" sldId="2798"/>
            <ac:picMk id="3074" creationId="{3BF1FD5C-A2BC-4054-8878-63BF5B334417}"/>
          </ac:picMkLst>
        </pc:picChg>
      </pc:sldChg>
      <pc:sldChg chg="modSp mod">
        <pc:chgData name="Gupta, Rohan" userId="9b23a1a5-b82b-4e85-b681-4056e5870710" providerId="ADAL" clId="{97FA64F1-E532-4E8E-8FC0-D9791B8C34C4}" dt="2023-01-17T04:39:36.299" v="565" actId="14100"/>
        <pc:sldMkLst>
          <pc:docMk/>
          <pc:sldMk cId="3005682865" sldId="2805"/>
        </pc:sldMkLst>
        <pc:spChg chg="mod">
          <ac:chgData name="Gupta, Rohan" userId="9b23a1a5-b82b-4e85-b681-4056e5870710" providerId="ADAL" clId="{97FA64F1-E532-4E8E-8FC0-D9791B8C34C4}" dt="2023-01-17T04:39:36.299" v="565" actId="14100"/>
          <ac:spMkLst>
            <pc:docMk/>
            <pc:sldMk cId="3005682865" sldId="2805"/>
            <ac:spMk id="6" creationId="{D732B40C-595A-4015-8C27-2C1959F3E2C4}"/>
          </ac:spMkLst>
        </pc:spChg>
        <pc:picChg chg="mod">
          <ac:chgData name="Gupta, Rohan" userId="9b23a1a5-b82b-4e85-b681-4056e5870710" providerId="ADAL" clId="{97FA64F1-E532-4E8E-8FC0-D9791B8C34C4}" dt="2023-01-17T04:39:31.414" v="563" actId="1076"/>
          <ac:picMkLst>
            <pc:docMk/>
            <pc:sldMk cId="3005682865" sldId="2805"/>
            <ac:picMk id="4" creationId="{C1817E5B-D2F2-4A72-9337-AE100A4E34A2}"/>
          </ac:picMkLst>
        </pc:picChg>
      </pc:sldChg>
      <pc:sldChg chg="modSp mod">
        <pc:chgData name="Gupta, Rohan" userId="9b23a1a5-b82b-4e85-b681-4056e5870710" providerId="ADAL" clId="{97FA64F1-E532-4E8E-8FC0-D9791B8C34C4}" dt="2023-01-17T15:48:42.939" v="964" actId="1076"/>
        <pc:sldMkLst>
          <pc:docMk/>
          <pc:sldMk cId="2917699094" sldId="2853"/>
        </pc:sldMkLst>
        <pc:spChg chg="mod">
          <ac:chgData name="Gupta, Rohan" userId="9b23a1a5-b82b-4e85-b681-4056e5870710" providerId="ADAL" clId="{97FA64F1-E532-4E8E-8FC0-D9791B8C34C4}" dt="2023-01-17T15:40:41.299" v="834" actId="1076"/>
          <ac:spMkLst>
            <pc:docMk/>
            <pc:sldMk cId="2917699094" sldId="2853"/>
            <ac:spMk id="2" creationId="{6EDECF0D-793C-A41A-1510-7E70D95646DE}"/>
          </ac:spMkLst>
        </pc:spChg>
        <pc:spChg chg="mod">
          <ac:chgData name="Gupta, Rohan" userId="9b23a1a5-b82b-4e85-b681-4056e5870710" providerId="ADAL" clId="{97FA64F1-E532-4E8E-8FC0-D9791B8C34C4}" dt="2023-01-17T15:48:42.939" v="964" actId="1076"/>
          <ac:spMkLst>
            <pc:docMk/>
            <pc:sldMk cId="2917699094" sldId="2853"/>
            <ac:spMk id="3" creationId="{B63F1BEB-1029-5265-BB3E-B8783A1616A1}"/>
          </ac:spMkLst>
        </pc:spChg>
      </pc:sldChg>
      <pc:sldChg chg="modSp mod">
        <pc:chgData name="Gupta, Rohan" userId="9b23a1a5-b82b-4e85-b681-4056e5870710" providerId="ADAL" clId="{97FA64F1-E532-4E8E-8FC0-D9791B8C34C4}" dt="2023-01-17T15:41:56.754" v="868" actId="1036"/>
        <pc:sldMkLst>
          <pc:docMk/>
          <pc:sldMk cId="4249472320" sldId="4428"/>
        </pc:sldMkLst>
        <pc:spChg chg="mod">
          <ac:chgData name="Gupta, Rohan" userId="9b23a1a5-b82b-4e85-b681-4056e5870710" providerId="ADAL" clId="{97FA64F1-E532-4E8E-8FC0-D9791B8C34C4}" dt="2023-01-17T15:41:56.754" v="868" actId="1036"/>
          <ac:spMkLst>
            <pc:docMk/>
            <pc:sldMk cId="4249472320" sldId="4428"/>
            <ac:spMk id="2" creationId="{5C757035-F684-4B3E-AA65-75E4337F7996}"/>
          </ac:spMkLst>
        </pc:spChg>
      </pc:sldChg>
      <pc:sldChg chg="addSp delSp modSp mod">
        <pc:chgData name="Gupta, Rohan" userId="9b23a1a5-b82b-4e85-b681-4056e5870710" providerId="ADAL" clId="{97FA64F1-E532-4E8E-8FC0-D9791B8C34C4}" dt="2023-01-17T15:42:14.995" v="872" actId="14100"/>
        <pc:sldMkLst>
          <pc:docMk/>
          <pc:sldMk cId="334787435" sldId="4429"/>
        </pc:sldMkLst>
        <pc:spChg chg="add mod">
          <ac:chgData name="Gupta, Rohan" userId="9b23a1a5-b82b-4e85-b681-4056e5870710" providerId="ADAL" clId="{97FA64F1-E532-4E8E-8FC0-D9791B8C34C4}" dt="2023-01-17T15:42:09.733" v="871" actId="20577"/>
          <ac:spMkLst>
            <pc:docMk/>
            <pc:sldMk cId="334787435" sldId="4429"/>
            <ac:spMk id="2" creationId="{5DCD0EC9-58EA-E0B3-36FF-81812EE63F86}"/>
          </ac:spMkLst>
        </pc:spChg>
        <pc:spChg chg="del mod">
          <ac:chgData name="Gupta, Rohan" userId="9b23a1a5-b82b-4e85-b681-4056e5870710" providerId="ADAL" clId="{97FA64F1-E532-4E8E-8FC0-D9791B8C34C4}" dt="2023-01-17T15:42:06.445" v="869" actId="21"/>
          <ac:spMkLst>
            <pc:docMk/>
            <pc:sldMk cId="334787435" sldId="4429"/>
            <ac:spMk id="7" creationId="{9EF7D41E-2173-4DEA-B64C-207C97420DF7}"/>
          </ac:spMkLst>
        </pc:spChg>
        <pc:graphicFrameChg chg="mod modGraphic">
          <ac:chgData name="Gupta, Rohan" userId="9b23a1a5-b82b-4e85-b681-4056e5870710" providerId="ADAL" clId="{97FA64F1-E532-4E8E-8FC0-D9791B8C34C4}" dt="2023-01-17T15:42:14.995" v="872" actId="14100"/>
          <ac:graphicFrameMkLst>
            <pc:docMk/>
            <pc:sldMk cId="334787435" sldId="4429"/>
            <ac:graphicFrameMk id="4" creationId="{AE9A7EC0-06A2-4FC8-B060-9A2335CB7CB8}"/>
          </ac:graphicFrameMkLst>
        </pc:graphicFrameChg>
      </pc:sldChg>
      <pc:sldChg chg="modSp mod">
        <pc:chgData name="Gupta, Rohan" userId="9b23a1a5-b82b-4e85-b681-4056e5870710" providerId="ADAL" clId="{97FA64F1-E532-4E8E-8FC0-D9791B8C34C4}" dt="2023-01-17T15:40:01.372" v="822" actId="1076"/>
        <pc:sldMkLst>
          <pc:docMk/>
          <pc:sldMk cId="1837784026" sldId="4430"/>
        </pc:sldMkLst>
        <pc:spChg chg="mod">
          <ac:chgData name="Gupta, Rohan" userId="9b23a1a5-b82b-4e85-b681-4056e5870710" providerId="ADAL" clId="{97FA64F1-E532-4E8E-8FC0-D9791B8C34C4}" dt="2023-01-17T15:40:01.372" v="822" actId="1076"/>
          <ac:spMkLst>
            <pc:docMk/>
            <pc:sldMk cId="1837784026" sldId="4430"/>
            <ac:spMk id="2" creationId="{507522D5-A770-4D4F-9C5D-711F772BC386}"/>
          </ac:spMkLst>
        </pc:spChg>
      </pc:sldChg>
      <pc:sldChg chg="addSp modSp mod">
        <pc:chgData name="Gupta, Rohan" userId="9b23a1a5-b82b-4e85-b681-4056e5870710" providerId="ADAL" clId="{97FA64F1-E532-4E8E-8FC0-D9791B8C34C4}" dt="2023-02-23T00:54:04.879" v="1183" actId="1076"/>
        <pc:sldMkLst>
          <pc:docMk/>
          <pc:sldMk cId="876565038" sldId="4431"/>
        </pc:sldMkLst>
        <pc:spChg chg="mod">
          <ac:chgData name="Gupta, Rohan" userId="9b23a1a5-b82b-4e85-b681-4056e5870710" providerId="ADAL" clId="{97FA64F1-E532-4E8E-8FC0-D9791B8C34C4}" dt="2023-02-23T00:54:04.879" v="1183" actId="1076"/>
          <ac:spMkLst>
            <pc:docMk/>
            <pc:sldMk cId="876565038" sldId="4431"/>
            <ac:spMk id="4" creationId="{F10A8A50-8B98-44AA-A051-19264BE641C6}"/>
          </ac:spMkLst>
        </pc:spChg>
        <pc:spChg chg="mod">
          <ac:chgData name="Gupta, Rohan" userId="9b23a1a5-b82b-4e85-b681-4056e5870710" providerId="ADAL" clId="{97FA64F1-E532-4E8E-8FC0-D9791B8C34C4}" dt="2023-01-17T15:47:06.477" v="940" actId="1076"/>
          <ac:spMkLst>
            <pc:docMk/>
            <pc:sldMk cId="876565038" sldId="4431"/>
            <ac:spMk id="7" creationId="{B232A5E9-98B1-4165-8987-7CB5C385DD62}"/>
          </ac:spMkLst>
        </pc:spChg>
        <pc:picChg chg="mod">
          <ac:chgData name="Gupta, Rohan" userId="9b23a1a5-b82b-4e85-b681-4056e5870710" providerId="ADAL" clId="{97FA64F1-E532-4E8E-8FC0-D9791B8C34C4}" dt="2023-01-17T15:47:04.315" v="939" actId="14100"/>
          <ac:picMkLst>
            <pc:docMk/>
            <pc:sldMk cId="876565038" sldId="4431"/>
            <ac:picMk id="6" creationId="{C2CA3496-2F87-4F7F-B95E-D326C08602B2}"/>
          </ac:picMkLst>
        </pc:picChg>
        <pc:cxnChg chg="add mod">
          <ac:chgData name="Gupta, Rohan" userId="9b23a1a5-b82b-4e85-b681-4056e5870710" providerId="ADAL" clId="{97FA64F1-E532-4E8E-8FC0-D9791B8C34C4}" dt="2023-01-17T15:47:00.301" v="936" actId="1076"/>
          <ac:cxnSpMkLst>
            <pc:docMk/>
            <pc:sldMk cId="876565038" sldId="4431"/>
            <ac:cxnSpMk id="5" creationId="{1730EAF9-0513-BA01-451B-20D4745F93A3}"/>
          </ac:cxnSpMkLst>
        </pc:cxnChg>
      </pc:sldChg>
      <pc:sldChg chg="delSp modSp mod">
        <pc:chgData name="Gupta, Rohan" userId="9b23a1a5-b82b-4e85-b681-4056e5870710" providerId="ADAL" clId="{97FA64F1-E532-4E8E-8FC0-D9791B8C34C4}" dt="2023-01-17T15:33:17.315" v="699" actId="1076"/>
        <pc:sldMkLst>
          <pc:docMk/>
          <pc:sldMk cId="4267789596" sldId="4436"/>
        </pc:sldMkLst>
        <pc:spChg chg="mod">
          <ac:chgData name="Gupta, Rohan" userId="9b23a1a5-b82b-4e85-b681-4056e5870710" providerId="ADAL" clId="{97FA64F1-E532-4E8E-8FC0-D9791B8C34C4}" dt="2023-01-17T15:33:15.524" v="698" actId="1076"/>
          <ac:spMkLst>
            <pc:docMk/>
            <pc:sldMk cId="4267789596" sldId="4436"/>
            <ac:spMk id="2" creationId="{FC524124-C6ED-49CB-8DB8-EB51CD77C301}"/>
          </ac:spMkLst>
        </pc:spChg>
        <pc:spChg chg="del">
          <ac:chgData name="Gupta, Rohan" userId="9b23a1a5-b82b-4e85-b681-4056e5870710" providerId="ADAL" clId="{97FA64F1-E532-4E8E-8FC0-D9791B8C34C4}" dt="2023-01-17T04:31:59.994" v="440" actId="21"/>
          <ac:spMkLst>
            <pc:docMk/>
            <pc:sldMk cId="4267789596" sldId="4436"/>
            <ac:spMk id="4" creationId="{B3C4FE64-50A2-4DE3-ABA6-F2ADE81D6E30}"/>
          </ac:spMkLst>
        </pc:spChg>
        <pc:picChg chg="mod">
          <ac:chgData name="Gupta, Rohan" userId="9b23a1a5-b82b-4e85-b681-4056e5870710" providerId="ADAL" clId="{97FA64F1-E532-4E8E-8FC0-D9791B8C34C4}" dt="2023-01-17T15:33:17.315" v="699" actId="1076"/>
          <ac:picMkLst>
            <pc:docMk/>
            <pc:sldMk cId="4267789596" sldId="4436"/>
            <ac:picMk id="6" creationId="{7F2A05D2-F4D8-424C-9190-8FD6EF0DCBD9}"/>
          </ac:picMkLst>
        </pc:picChg>
      </pc:sldChg>
      <pc:sldChg chg="modSp mod">
        <pc:chgData name="Gupta, Rohan" userId="9b23a1a5-b82b-4e85-b681-4056e5870710" providerId="ADAL" clId="{97FA64F1-E532-4E8E-8FC0-D9791B8C34C4}" dt="2023-01-17T15:34:02.647" v="723" actId="1076"/>
        <pc:sldMkLst>
          <pc:docMk/>
          <pc:sldMk cId="4290605165" sldId="4437"/>
        </pc:sldMkLst>
        <pc:spChg chg="mod">
          <ac:chgData name="Gupta, Rohan" userId="9b23a1a5-b82b-4e85-b681-4056e5870710" providerId="ADAL" clId="{97FA64F1-E532-4E8E-8FC0-D9791B8C34C4}" dt="2023-01-17T15:34:02.647" v="723" actId="1076"/>
          <ac:spMkLst>
            <pc:docMk/>
            <pc:sldMk cId="4290605165" sldId="4437"/>
            <ac:spMk id="2" creationId="{06BB7DF7-F13F-44C6-ABB5-2910E5C9F602}"/>
          </ac:spMkLst>
        </pc:spChg>
        <pc:spChg chg="mod">
          <ac:chgData name="Gupta, Rohan" userId="9b23a1a5-b82b-4e85-b681-4056e5870710" providerId="ADAL" clId="{97FA64F1-E532-4E8E-8FC0-D9791B8C34C4}" dt="2023-01-17T15:33:54.096" v="720" actId="113"/>
          <ac:spMkLst>
            <pc:docMk/>
            <pc:sldMk cId="4290605165" sldId="4437"/>
            <ac:spMk id="32" creationId="{DC2F2A21-18A6-4DAC-AD22-11F8976CE05E}"/>
          </ac:spMkLst>
        </pc:spChg>
        <pc:picChg chg="mod">
          <ac:chgData name="Gupta, Rohan" userId="9b23a1a5-b82b-4e85-b681-4056e5870710" providerId="ADAL" clId="{97FA64F1-E532-4E8E-8FC0-D9791B8C34C4}" dt="2023-01-17T15:34:00.492" v="722" actId="1076"/>
          <ac:picMkLst>
            <pc:docMk/>
            <pc:sldMk cId="4290605165" sldId="4437"/>
            <ac:picMk id="31" creationId="{2CBF2566-C531-44A3-B7EB-8F149082113C}"/>
          </ac:picMkLst>
        </pc:picChg>
      </pc:sldChg>
      <pc:sldChg chg="modSp mod">
        <pc:chgData name="Gupta, Rohan" userId="9b23a1a5-b82b-4e85-b681-4056e5870710" providerId="ADAL" clId="{97FA64F1-E532-4E8E-8FC0-D9791B8C34C4}" dt="2023-01-17T15:43:13.206" v="877" actId="207"/>
        <pc:sldMkLst>
          <pc:docMk/>
          <pc:sldMk cId="3934341939" sldId="4438"/>
        </pc:sldMkLst>
        <pc:spChg chg="mod">
          <ac:chgData name="Gupta, Rohan" userId="9b23a1a5-b82b-4e85-b681-4056e5870710" providerId="ADAL" clId="{97FA64F1-E532-4E8E-8FC0-D9791B8C34C4}" dt="2023-01-17T04:43:23.629" v="616" actId="14100"/>
          <ac:spMkLst>
            <pc:docMk/>
            <pc:sldMk cId="3934341939" sldId="4438"/>
            <ac:spMk id="2" creationId="{CD26B662-5D34-40E1-B1CE-66C95A11D24C}"/>
          </ac:spMkLst>
        </pc:spChg>
        <pc:spChg chg="mod">
          <ac:chgData name="Gupta, Rohan" userId="9b23a1a5-b82b-4e85-b681-4056e5870710" providerId="ADAL" clId="{97FA64F1-E532-4E8E-8FC0-D9791B8C34C4}" dt="2023-01-17T04:27:22.734" v="335" actId="1076"/>
          <ac:spMkLst>
            <pc:docMk/>
            <pc:sldMk cId="3934341939" sldId="4438"/>
            <ac:spMk id="3" creationId="{860030A8-FD36-4EE7-970B-05E6BC67B32A}"/>
          </ac:spMkLst>
        </pc:spChg>
        <pc:graphicFrameChg chg="mod modGraphic">
          <ac:chgData name="Gupta, Rohan" userId="9b23a1a5-b82b-4e85-b681-4056e5870710" providerId="ADAL" clId="{97FA64F1-E532-4E8E-8FC0-D9791B8C34C4}" dt="2023-01-17T15:43:13.206" v="877" actId="207"/>
          <ac:graphicFrameMkLst>
            <pc:docMk/>
            <pc:sldMk cId="3934341939" sldId="4438"/>
            <ac:graphicFrameMk id="25" creationId="{70010350-8DB4-4FFA-9281-88A60F5B8A49}"/>
          </ac:graphicFrameMkLst>
        </pc:graphicFrameChg>
      </pc:sldChg>
      <pc:sldChg chg="modSp mod">
        <pc:chgData name="Gupta, Rohan" userId="9b23a1a5-b82b-4e85-b681-4056e5870710" providerId="ADAL" clId="{97FA64F1-E532-4E8E-8FC0-D9791B8C34C4}" dt="2023-01-17T04:39:41.079" v="567" actId="1076"/>
        <pc:sldMkLst>
          <pc:docMk/>
          <pc:sldMk cId="3390119032" sldId="4442"/>
        </pc:sldMkLst>
        <pc:spChg chg="mod">
          <ac:chgData name="Gupta, Rohan" userId="9b23a1a5-b82b-4e85-b681-4056e5870710" providerId="ADAL" clId="{97FA64F1-E532-4E8E-8FC0-D9791B8C34C4}" dt="2023-01-17T04:39:41.079" v="567" actId="1076"/>
          <ac:spMkLst>
            <pc:docMk/>
            <pc:sldMk cId="3390119032" sldId="4442"/>
            <ac:spMk id="26" creationId="{E7BFF59F-82EC-48D2-98F5-116D455B3277}"/>
          </ac:spMkLst>
        </pc:spChg>
      </pc:sldChg>
      <pc:sldChg chg="modSp mod">
        <pc:chgData name="Gupta, Rohan" userId="9b23a1a5-b82b-4e85-b681-4056e5870710" providerId="ADAL" clId="{97FA64F1-E532-4E8E-8FC0-D9791B8C34C4}" dt="2023-02-23T00:53:00.563" v="1174" actId="1076"/>
        <pc:sldMkLst>
          <pc:docMk/>
          <pc:sldMk cId="1898412744" sldId="4457"/>
        </pc:sldMkLst>
        <pc:spChg chg="mod">
          <ac:chgData name="Gupta, Rohan" userId="9b23a1a5-b82b-4e85-b681-4056e5870710" providerId="ADAL" clId="{97FA64F1-E532-4E8E-8FC0-D9791B8C34C4}" dt="2023-01-17T15:40:56.677" v="843" actId="404"/>
          <ac:spMkLst>
            <pc:docMk/>
            <pc:sldMk cId="1898412744" sldId="4457"/>
            <ac:spMk id="2" creationId="{3537CAE8-52A6-42ED-AD15-BA904CE1D83C}"/>
          </ac:spMkLst>
        </pc:spChg>
        <pc:picChg chg="mod">
          <ac:chgData name="Gupta, Rohan" userId="9b23a1a5-b82b-4e85-b681-4056e5870710" providerId="ADAL" clId="{97FA64F1-E532-4E8E-8FC0-D9791B8C34C4}" dt="2023-02-23T00:53:00.563" v="1174" actId="1076"/>
          <ac:picMkLst>
            <pc:docMk/>
            <pc:sldMk cId="1898412744" sldId="4457"/>
            <ac:picMk id="3" creationId="{AE1EDEE4-836C-4B83-9933-9B1950AEF6A9}"/>
          </ac:picMkLst>
        </pc:picChg>
      </pc:sldChg>
      <pc:sldChg chg="addSp delSp modSp mod modClrScheme chgLayout">
        <pc:chgData name="Gupta, Rohan" userId="9b23a1a5-b82b-4e85-b681-4056e5870710" providerId="ADAL" clId="{97FA64F1-E532-4E8E-8FC0-D9791B8C34C4}" dt="2023-01-17T04:38:31.939" v="533"/>
        <pc:sldMkLst>
          <pc:docMk/>
          <pc:sldMk cId="4105387411" sldId="4459"/>
        </pc:sldMkLst>
        <pc:spChg chg="mod ord">
          <ac:chgData name="Gupta, Rohan" userId="9b23a1a5-b82b-4e85-b681-4056e5870710" providerId="ADAL" clId="{97FA64F1-E532-4E8E-8FC0-D9791B8C34C4}" dt="2023-01-17T04:24:41.638" v="256" actId="14100"/>
          <ac:spMkLst>
            <pc:docMk/>
            <pc:sldMk cId="4105387411" sldId="4459"/>
            <ac:spMk id="2" creationId="{CCE739CE-4EBA-4F0D-AE17-B8C594CA439B}"/>
          </ac:spMkLst>
        </pc:spChg>
        <pc:spChg chg="mod">
          <ac:chgData name="Gupta, Rohan" userId="9b23a1a5-b82b-4e85-b681-4056e5870710" providerId="ADAL" clId="{97FA64F1-E532-4E8E-8FC0-D9791B8C34C4}" dt="2023-01-17T04:24:37.321" v="255" actId="1076"/>
          <ac:spMkLst>
            <pc:docMk/>
            <pc:sldMk cId="4105387411" sldId="4459"/>
            <ac:spMk id="4" creationId="{98D5E277-4726-4748-90C4-32C1172F87BA}"/>
          </ac:spMkLst>
        </pc:spChg>
        <pc:spChg chg="add del mod ord">
          <ac:chgData name="Gupta, Rohan" userId="9b23a1a5-b82b-4e85-b681-4056e5870710" providerId="ADAL" clId="{97FA64F1-E532-4E8E-8FC0-D9791B8C34C4}" dt="2023-01-17T04:23:42.727" v="229" actId="21"/>
          <ac:spMkLst>
            <pc:docMk/>
            <pc:sldMk cId="4105387411" sldId="4459"/>
            <ac:spMk id="5" creationId="{EEFAFFE4-4D19-C9D0-E6EA-75C32A162539}"/>
          </ac:spMkLst>
        </pc:spChg>
        <pc:spChg chg="add del mod ord">
          <ac:chgData name="Gupta, Rohan" userId="9b23a1a5-b82b-4e85-b681-4056e5870710" providerId="ADAL" clId="{97FA64F1-E532-4E8E-8FC0-D9791B8C34C4}" dt="2023-01-17T04:23:48.885" v="234" actId="21"/>
          <ac:spMkLst>
            <pc:docMk/>
            <pc:sldMk cId="4105387411" sldId="4459"/>
            <ac:spMk id="6" creationId="{DB411570-524B-1B3D-592B-95899261EA2B}"/>
          </ac:spMkLst>
        </pc:spChg>
        <pc:spChg chg="add mod">
          <ac:chgData name="Gupta, Rohan" userId="9b23a1a5-b82b-4e85-b681-4056e5870710" providerId="ADAL" clId="{97FA64F1-E532-4E8E-8FC0-D9791B8C34C4}" dt="2023-01-17T04:38:31.939" v="533"/>
          <ac:spMkLst>
            <pc:docMk/>
            <pc:sldMk cId="4105387411" sldId="4459"/>
            <ac:spMk id="7" creationId="{3C9A2891-0D73-8714-2568-17B21281FE2A}"/>
          </ac:spMkLst>
        </pc:spChg>
        <pc:spChg chg="mod">
          <ac:chgData name="Gupta, Rohan" userId="9b23a1a5-b82b-4e85-b681-4056e5870710" providerId="ADAL" clId="{97FA64F1-E532-4E8E-8FC0-D9791B8C34C4}" dt="2023-01-17T04:24:22.627" v="250" actId="1076"/>
          <ac:spMkLst>
            <pc:docMk/>
            <pc:sldMk cId="4105387411" sldId="4459"/>
            <ac:spMk id="19" creationId="{42AB187C-290B-4C4B-A61C-33A1D21463A4}"/>
          </ac:spMkLst>
        </pc:spChg>
        <pc:spChg chg="mod">
          <ac:chgData name="Gupta, Rohan" userId="9b23a1a5-b82b-4e85-b681-4056e5870710" providerId="ADAL" clId="{97FA64F1-E532-4E8E-8FC0-D9791B8C34C4}" dt="2023-01-17T04:24:22.627" v="250" actId="1076"/>
          <ac:spMkLst>
            <pc:docMk/>
            <pc:sldMk cId="4105387411" sldId="4459"/>
            <ac:spMk id="23" creationId="{B2043140-4AC1-41FE-9199-E3474ABB92F7}"/>
          </ac:spMkLst>
        </pc:spChg>
        <pc:spChg chg="mod">
          <ac:chgData name="Gupta, Rohan" userId="9b23a1a5-b82b-4e85-b681-4056e5870710" providerId="ADAL" clId="{97FA64F1-E532-4E8E-8FC0-D9791B8C34C4}" dt="2023-01-17T04:24:22.627" v="250" actId="1076"/>
          <ac:spMkLst>
            <pc:docMk/>
            <pc:sldMk cId="4105387411" sldId="4459"/>
            <ac:spMk id="24" creationId="{A38E40CA-1A7F-470C-8E6C-9E34AD357A15}"/>
          </ac:spMkLst>
        </pc:spChg>
        <pc:spChg chg="mod">
          <ac:chgData name="Gupta, Rohan" userId="9b23a1a5-b82b-4e85-b681-4056e5870710" providerId="ADAL" clId="{97FA64F1-E532-4E8E-8FC0-D9791B8C34C4}" dt="2023-01-17T04:24:22.627" v="250" actId="1076"/>
          <ac:spMkLst>
            <pc:docMk/>
            <pc:sldMk cId="4105387411" sldId="4459"/>
            <ac:spMk id="27" creationId="{94EC84C1-4E20-40DC-BF36-5174767D7216}"/>
          </ac:spMkLst>
        </pc:spChg>
        <pc:spChg chg="mod">
          <ac:chgData name="Gupta, Rohan" userId="9b23a1a5-b82b-4e85-b681-4056e5870710" providerId="ADAL" clId="{97FA64F1-E532-4E8E-8FC0-D9791B8C34C4}" dt="2023-01-17T04:24:22.627" v="250" actId="1076"/>
          <ac:spMkLst>
            <pc:docMk/>
            <pc:sldMk cId="4105387411" sldId="4459"/>
            <ac:spMk id="28" creationId="{BF078D73-F621-4A0F-BEB5-402AF3F6E71C}"/>
          </ac:spMkLst>
        </pc:spChg>
        <pc:spChg chg="mod">
          <ac:chgData name="Gupta, Rohan" userId="9b23a1a5-b82b-4e85-b681-4056e5870710" providerId="ADAL" clId="{97FA64F1-E532-4E8E-8FC0-D9791B8C34C4}" dt="2023-01-17T04:24:22.627" v="250" actId="1076"/>
          <ac:spMkLst>
            <pc:docMk/>
            <pc:sldMk cId="4105387411" sldId="4459"/>
            <ac:spMk id="29" creationId="{AD1504FB-C9A7-47CE-BF47-9DD9378EECD8}"/>
          </ac:spMkLst>
        </pc:spChg>
        <pc:spChg chg="mod">
          <ac:chgData name="Gupta, Rohan" userId="9b23a1a5-b82b-4e85-b681-4056e5870710" providerId="ADAL" clId="{97FA64F1-E532-4E8E-8FC0-D9791B8C34C4}" dt="2023-01-17T04:24:22.627" v="250" actId="1076"/>
          <ac:spMkLst>
            <pc:docMk/>
            <pc:sldMk cId="4105387411" sldId="4459"/>
            <ac:spMk id="30" creationId="{3875C6F7-FA9C-4612-8807-220F399E2F38}"/>
          </ac:spMkLst>
        </pc:spChg>
        <pc:spChg chg="mod">
          <ac:chgData name="Gupta, Rohan" userId="9b23a1a5-b82b-4e85-b681-4056e5870710" providerId="ADAL" clId="{97FA64F1-E532-4E8E-8FC0-D9791B8C34C4}" dt="2023-01-17T04:24:22.627" v="250" actId="1076"/>
          <ac:spMkLst>
            <pc:docMk/>
            <pc:sldMk cId="4105387411" sldId="4459"/>
            <ac:spMk id="34" creationId="{A14EC59E-6E0A-406B-B20D-63D4500D0706}"/>
          </ac:spMkLst>
        </pc:spChg>
        <pc:spChg chg="mod">
          <ac:chgData name="Gupta, Rohan" userId="9b23a1a5-b82b-4e85-b681-4056e5870710" providerId="ADAL" clId="{97FA64F1-E532-4E8E-8FC0-D9791B8C34C4}" dt="2023-01-17T04:24:22.627" v="250" actId="1076"/>
          <ac:spMkLst>
            <pc:docMk/>
            <pc:sldMk cId="4105387411" sldId="4459"/>
            <ac:spMk id="36" creationId="{4EBCE7F8-9016-4734-86B3-9BC8C6C8B073}"/>
          </ac:spMkLst>
        </pc:spChg>
        <pc:spChg chg="mod">
          <ac:chgData name="Gupta, Rohan" userId="9b23a1a5-b82b-4e85-b681-4056e5870710" providerId="ADAL" clId="{97FA64F1-E532-4E8E-8FC0-D9791B8C34C4}" dt="2023-01-17T04:24:30.090" v="253" actId="1076"/>
          <ac:spMkLst>
            <pc:docMk/>
            <pc:sldMk cId="4105387411" sldId="4459"/>
            <ac:spMk id="37" creationId="{BEA3F998-D35F-40C1-857B-C3AC29F05348}"/>
          </ac:spMkLst>
        </pc:spChg>
        <pc:spChg chg="mod">
          <ac:chgData name="Gupta, Rohan" userId="9b23a1a5-b82b-4e85-b681-4056e5870710" providerId="ADAL" clId="{97FA64F1-E532-4E8E-8FC0-D9791B8C34C4}" dt="2023-01-17T04:24:22.627" v="250" actId="1076"/>
          <ac:spMkLst>
            <pc:docMk/>
            <pc:sldMk cId="4105387411" sldId="4459"/>
            <ac:spMk id="39" creationId="{8F074BB4-8DAA-4FD3-BFBE-C855FD231DDA}"/>
          </ac:spMkLst>
        </pc:spChg>
        <pc:spChg chg="add del mod">
          <ac:chgData name="Gupta, Rohan" userId="9b23a1a5-b82b-4e85-b681-4056e5870710" providerId="ADAL" clId="{97FA64F1-E532-4E8E-8FC0-D9791B8C34C4}" dt="2023-01-17T04:38:29.544" v="532" actId="21"/>
          <ac:spMkLst>
            <pc:docMk/>
            <pc:sldMk cId="4105387411" sldId="4459"/>
            <ac:spMk id="43" creationId="{1623FE89-00C8-4BC3-8897-48ED26984A07}"/>
          </ac:spMkLst>
        </pc:spChg>
        <pc:grpChg chg="mod">
          <ac:chgData name="Gupta, Rohan" userId="9b23a1a5-b82b-4e85-b681-4056e5870710" providerId="ADAL" clId="{97FA64F1-E532-4E8E-8FC0-D9791B8C34C4}" dt="2023-01-17T04:24:22.627" v="250" actId="1076"/>
          <ac:grpSpMkLst>
            <pc:docMk/>
            <pc:sldMk cId="4105387411" sldId="4459"/>
            <ac:grpSpMk id="12" creationId="{64A551A3-578F-4BB0-B8F5-B65811E5981D}"/>
          </ac:grpSpMkLst>
        </pc:grpChg>
        <pc:grpChg chg="add del">
          <ac:chgData name="Gupta, Rohan" userId="9b23a1a5-b82b-4e85-b681-4056e5870710" providerId="ADAL" clId="{97FA64F1-E532-4E8E-8FC0-D9791B8C34C4}" dt="2023-01-17T04:23:47.916" v="233" actId="21"/>
          <ac:grpSpMkLst>
            <pc:docMk/>
            <pc:sldMk cId="4105387411" sldId="4459"/>
            <ac:grpSpMk id="13" creationId="{D1E818D2-95D7-4B8D-98BE-86B51AB47CAE}"/>
          </ac:grpSpMkLst>
        </pc:grpChg>
        <pc:graphicFrameChg chg="add del mod">
          <ac:chgData name="Gupta, Rohan" userId="9b23a1a5-b82b-4e85-b681-4056e5870710" providerId="ADAL" clId="{97FA64F1-E532-4E8E-8FC0-D9791B8C34C4}" dt="2023-01-17T04:24:26.334" v="252" actId="1076"/>
          <ac:graphicFrameMkLst>
            <pc:docMk/>
            <pc:sldMk cId="4105387411" sldId="4459"/>
            <ac:graphicFrameMk id="14" creationId="{AF91C939-D975-4CF1-B75B-BD2015A54722}"/>
          </ac:graphicFrameMkLst>
        </pc:graphicFrameChg>
        <pc:graphicFrameChg chg="mod">
          <ac:chgData name="Gupta, Rohan" userId="9b23a1a5-b82b-4e85-b681-4056e5870710" providerId="ADAL" clId="{97FA64F1-E532-4E8E-8FC0-D9791B8C34C4}" dt="2023-01-17T04:24:22.627" v="250" actId="1076"/>
          <ac:graphicFrameMkLst>
            <pc:docMk/>
            <pc:sldMk cId="4105387411" sldId="4459"/>
            <ac:graphicFrameMk id="15" creationId="{F0566353-9C28-46ED-96AC-7AB3434E3E4F}"/>
          </ac:graphicFrameMkLst>
        </pc:graphicFrameChg>
        <pc:graphicFrameChg chg="mod">
          <ac:chgData name="Gupta, Rohan" userId="9b23a1a5-b82b-4e85-b681-4056e5870710" providerId="ADAL" clId="{97FA64F1-E532-4E8E-8FC0-D9791B8C34C4}" dt="2023-01-17T04:24:22.627" v="250" actId="1076"/>
          <ac:graphicFrameMkLst>
            <pc:docMk/>
            <pc:sldMk cId="4105387411" sldId="4459"/>
            <ac:graphicFrameMk id="26" creationId="{490B1634-9A62-45CC-BB36-1A6BAB2FB41A}"/>
          </ac:graphicFrameMkLst>
        </pc:graphicFrameChg>
        <pc:picChg chg="mod">
          <ac:chgData name="Gupta, Rohan" userId="9b23a1a5-b82b-4e85-b681-4056e5870710" providerId="ADAL" clId="{97FA64F1-E532-4E8E-8FC0-D9791B8C34C4}" dt="2023-01-17T04:24:22.627" v="250" actId="1076"/>
          <ac:picMkLst>
            <pc:docMk/>
            <pc:sldMk cId="4105387411" sldId="4459"/>
            <ac:picMk id="3" creationId="{BC475253-74C5-DD67-26E2-FE0AF732328E}"/>
          </ac:picMkLst>
        </pc:picChg>
        <pc:picChg chg="mod">
          <ac:chgData name="Gupta, Rohan" userId="9b23a1a5-b82b-4e85-b681-4056e5870710" providerId="ADAL" clId="{97FA64F1-E532-4E8E-8FC0-D9791B8C34C4}" dt="2023-01-17T04:24:22.627" v="250" actId="1076"/>
          <ac:picMkLst>
            <pc:docMk/>
            <pc:sldMk cId="4105387411" sldId="4459"/>
            <ac:picMk id="31" creationId="{94DFC006-514D-481E-A277-47628AC4A4E7}"/>
          </ac:picMkLst>
        </pc:picChg>
        <pc:picChg chg="mod">
          <ac:chgData name="Gupta, Rohan" userId="9b23a1a5-b82b-4e85-b681-4056e5870710" providerId="ADAL" clId="{97FA64F1-E532-4E8E-8FC0-D9791B8C34C4}" dt="2023-01-17T04:24:22.627" v="250" actId="1076"/>
          <ac:picMkLst>
            <pc:docMk/>
            <pc:sldMk cId="4105387411" sldId="4459"/>
            <ac:picMk id="45" creationId="{03F52361-2806-4B05-8372-5856E79740B7}"/>
          </ac:picMkLst>
        </pc:picChg>
        <pc:cxnChg chg="mod">
          <ac:chgData name="Gupta, Rohan" userId="9b23a1a5-b82b-4e85-b681-4056e5870710" providerId="ADAL" clId="{97FA64F1-E532-4E8E-8FC0-D9791B8C34C4}" dt="2023-01-17T04:24:22.627" v="250" actId="1076"/>
          <ac:cxnSpMkLst>
            <pc:docMk/>
            <pc:sldMk cId="4105387411" sldId="4459"/>
            <ac:cxnSpMk id="18" creationId="{37E9586C-0293-43ED-A78B-7C00FBB10853}"/>
          </ac:cxnSpMkLst>
        </pc:cxnChg>
        <pc:cxnChg chg="mod">
          <ac:chgData name="Gupta, Rohan" userId="9b23a1a5-b82b-4e85-b681-4056e5870710" providerId="ADAL" clId="{97FA64F1-E532-4E8E-8FC0-D9791B8C34C4}" dt="2023-01-17T04:24:22.627" v="250" actId="1076"/>
          <ac:cxnSpMkLst>
            <pc:docMk/>
            <pc:sldMk cId="4105387411" sldId="4459"/>
            <ac:cxnSpMk id="22" creationId="{D4C36295-473B-4D70-A004-355F2306A963}"/>
          </ac:cxnSpMkLst>
        </pc:cxnChg>
        <pc:cxnChg chg="mod">
          <ac:chgData name="Gupta, Rohan" userId="9b23a1a5-b82b-4e85-b681-4056e5870710" providerId="ADAL" clId="{97FA64F1-E532-4E8E-8FC0-D9791B8C34C4}" dt="2023-01-17T04:24:22.627" v="250" actId="1076"/>
          <ac:cxnSpMkLst>
            <pc:docMk/>
            <pc:sldMk cId="4105387411" sldId="4459"/>
            <ac:cxnSpMk id="42" creationId="{3BB7FB71-9E61-49BA-BCFF-73E9F203FA41}"/>
          </ac:cxnSpMkLst>
        </pc:cxnChg>
        <pc:cxnChg chg="mod">
          <ac:chgData name="Gupta, Rohan" userId="9b23a1a5-b82b-4e85-b681-4056e5870710" providerId="ADAL" clId="{97FA64F1-E532-4E8E-8FC0-D9791B8C34C4}" dt="2023-01-17T04:24:22.627" v="250" actId="1076"/>
          <ac:cxnSpMkLst>
            <pc:docMk/>
            <pc:sldMk cId="4105387411" sldId="4459"/>
            <ac:cxnSpMk id="46" creationId="{0E8C9E43-75AE-4285-83CE-57AF115F817E}"/>
          </ac:cxnSpMkLst>
        </pc:cxnChg>
      </pc:sldChg>
      <pc:sldChg chg="addSp delSp modSp mod modClrScheme chgLayout">
        <pc:chgData name="Gupta, Rohan" userId="9b23a1a5-b82b-4e85-b681-4056e5870710" providerId="ADAL" clId="{97FA64F1-E532-4E8E-8FC0-D9791B8C34C4}" dt="2023-01-17T15:38:49.679" v="795" actId="403"/>
        <pc:sldMkLst>
          <pc:docMk/>
          <pc:sldMk cId="2608817502" sldId="4460"/>
        </pc:sldMkLst>
        <pc:spChg chg="mod ord">
          <ac:chgData name="Gupta, Rohan" userId="9b23a1a5-b82b-4e85-b681-4056e5870710" providerId="ADAL" clId="{97FA64F1-E532-4E8E-8FC0-D9791B8C34C4}" dt="2023-01-17T04:41:45.974" v="606" actId="1076"/>
          <ac:spMkLst>
            <pc:docMk/>
            <pc:sldMk cId="2608817502" sldId="4460"/>
            <ac:spMk id="3" creationId="{CB3E951F-5DA0-4EF6-8707-6BD0EAAAA5BA}"/>
          </ac:spMkLst>
        </pc:spChg>
        <pc:spChg chg="add del mod ord">
          <ac:chgData name="Gupta, Rohan" userId="9b23a1a5-b82b-4e85-b681-4056e5870710" providerId="ADAL" clId="{97FA64F1-E532-4E8E-8FC0-D9791B8C34C4}" dt="2023-01-17T04:25:38.753" v="286" actId="21"/>
          <ac:spMkLst>
            <pc:docMk/>
            <pc:sldMk cId="2608817502" sldId="4460"/>
            <ac:spMk id="4" creationId="{AB77F58D-0A7C-3270-B87F-624DF3738747}"/>
          </ac:spMkLst>
        </pc:spChg>
        <pc:spChg chg="add del mod ord">
          <ac:chgData name="Gupta, Rohan" userId="9b23a1a5-b82b-4e85-b681-4056e5870710" providerId="ADAL" clId="{97FA64F1-E532-4E8E-8FC0-D9791B8C34C4}" dt="2023-01-17T04:25:38.978" v="287" actId="21"/>
          <ac:spMkLst>
            <pc:docMk/>
            <pc:sldMk cId="2608817502" sldId="4460"/>
            <ac:spMk id="5" creationId="{A2291436-411E-C523-B6AF-C32616298F29}"/>
          </ac:spMkLst>
        </pc:spChg>
        <pc:spChg chg="mod">
          <ac:chgData name="Gupta, Rohan" userId="9b23a1a5-b82b-4e85-b681-4056e5870710" providerId="ADAL" clId="{97FA64F1-E532-4E8E-8FC0-D9791B8C34C4}" dt="2023-01-17T04:42:09.376" v="610" actId="20577"/>
          <ac:spMkLst>
            <pc:docMk/>
            <pc:sldMk cId="2608817502" sldId="4460"/>
            <ac:spMk id="9" creationId="{9996C2DB-6E20-4D93-A7C2-72261378F698}"/>
          </ac:spMkLst>
        </pc:spChg>
        <pc:graphicFrameChg chg="mod">
          <ac:chgData name="Gupta, Rohan" userId="9b23a1a5-b82b-4e85-b681-4056e5870710" providerId="ADAL" clId="{97FA64F1-E532-4E8E-8FC0-D9791B8C34C4}" dt="2023-01-17T15:38:49.679" v="795" actId="403"/>
          <ac:graphicFrameMkLst>
            <pc:docMk/>
            <pc:sldMk cId="2608817502" sldId="4460"/>
            <ac:graphicFrameMk id="18" creationId="{C384E309-5D29-45D8-BC24-2B71D46FF16C}"/>
          </ac:graphicFrameMkLst>
        </pc:graphicFrameChg>
      </pc:sldChg>
      <pc:sldChg chg="addSp delSp modSp mod">
        <pc:chgData name="Gupta, Rohan" userId="9b23a1a5-b82b-4e85-b681-4056e5870710" providerId="ADAL" clId="{97FA64F1-E532-4E8E-8FC0-D9791B8C34C4}" dt="2023-02-23T00:52:11.437" v="1132" actId="14826"/>
        <pc:sldMkLst>
          <pc:docMk/>
          <pc:sldMk cId="3213210327" sldId="4461"/>
        </pc:sldMkLst>
        <pc:spChg chg="mod">
          <ac:chgData name="Gupta, Rohan" userId="9b23a1a5-b82b-4e85-b681-4056e5870710" providerId="ADAL" clId="{97FA64F1-E532-4E8E-8FC0-D9791B8C34C4}" dt="2023-02-23T00:48:41.238" v="1077" actId="20577"/>
          <ac:spMkLst>
            <pc:docMk/>
            <pc:sldMk cId="3213210327" sldId="4461"/>
            <ac:spMk id="2" creationId="{F48D39B0-FBBD-447F-8445-340AAACFFD7A}"/>
          </ac:spMkLst>
        </pc:spChg>
        <pc:spChg chg="mod">
          <ac:chgData name="Gupta, Rohan" userId="9b23a1a5-b82b-4e85-b681-4056e5870710" providerId="ADAL" clId="{97FA64F1-E532-4E8E-8FC0-D9791B8C34C4}" dt="2023-02-23T00:51:53.870" v="1131" actId="27803"/>
          <ac:spMkLst>
            <pc:docMk/>
            <pc:sldMk cId="3213210327" sldId="4461"/>
            <ac:spMk id="12" creationId="{91EFE217-BBD0-8846-4B84-8EA5036A5E22}"/>
          </ac:spMkLst>
        </pc:spChg>
        <pc:spChg chg="mod">
          <ac:chgData name="Gupta, Rohan" userId="9b23a1a5-b82b-4e85-b681-4056e5870710" providerId="ADAL" clId="{97FA64F1-E532-4E8E-8FC0-D9791B8C34C4}" dt="2023-02-23T00:51:53.870" v="1131" actId="27803"/>
          <ac:spMkLst>
            <pc:docMk/>
            <pc:sldMk cId="3213210327" sldId="4461"/>
            <ac:spMk id="13" creationId="{2E3B0E35-B08F-56C3-5802-BE5595E16353}"/>
          </ac:spMkLst>
        </pc:spChg>
        <pc:grpChg chg="add del mod">
          <ac:chgData name="Gupta, Rohan" userId="9b23a1a5-b82b-4e85-b681-4056e5870710" providerId="ADAL" clId="{97FA64F1-E532-4E8E-8FC0-D9791B8C34C4}" dt="2023-02-23T00:51:53.870" v="1131" actId="27803"/>
          <ac:grpSpMkLst>
            <pc:docMk/>
            <pc:sldMk cId="3213210327" sldId="4461"/>
            <ac:grpSpMk id="11" creationId="{3A512C9D-C4FC-5814-415B-2BE0CEBA0C5D}"/>
          </ac:grpSpMkLst>
        </pc:grpChg>
        <pc:graphicFrameChg chg="mod">
          <ac:chgData name="Gupta, Rohan" userId="9b23a1a5-b82b-4e85-b681-4056e5870710" providerId="ADAL" clId="{97FA64F1-E532-4E8E-8FC0-D9791B8C34C4}" dt="2023-02-23T00:49:42.315" v="1087" actId="1076"/>
          <ac:graphicFrameMkLst>
            <pc:docMk/>
            <pc:sldMk cId="3213210327" sldId="4461"/>
            <ac:graphicFrameMk id="3" creationId="{1E0203A8-7030-60EB-4C8A-3FF317F46AA0}"/>
          </ac:graphicFrameMkLst>
        </pc:graphicFrameChg>
        <pc:picChg chg="add mod">
          <ac:chgData name="Gupta, Rohan" userId="9b23a1a5-b82b-4e85-b681-4056e5870710" providerId="ADAL" clId="{97FA64F1-E532-4E8E-8FC0-D9791B8C34C4}" dt="2023-02-23T00:50:02.885" v="1097" actId="1035"/>
          <ac:picMkLst>
            <pc:docMk/>
            <pc:sldMk cId="3213210327" sldId="4461"/>
            <ac:picMk id="6" creationId="{DF71666A-F36F-06B0-6846-D8CEDF8FDD21}"/>
          </ac:picMkLst>
        </pc:picChg>
        <pc:picChg chg="add mod">
          <ac:chgData name="Gupta, Rohan" userId="9b23a1a5-b82b-4e85-b681-4056e5870710" providerId="ADAL" clId="{97FA64F1-E532-4E8E-8FC0-D9791B8C34C4}" dt="2023-02-23T00:50:19.306" v="1101" actId="14100"/>
          <ac:picMkLst>
            <pc:docMk/>
            <pc:sldMk cId="3213210327" sldId="4461"/>
            <ac:picMk id="7" creationId="{F9EFF537-62D6-36D5-E765-47978656CB87}"/>
          </ac:picMkLst>
        </pc:picChg>
        <pc:picChg chg="add mod">
          <ac:chgData name="Gupta, Rohan" userId="9b23a1a5-b82b-4e85-b681-4056e5870710" providerId="ADAL" clId="{97FA64F1-E532-4E8E-8FC0-D9791B8C34C4}" dt="2023-02-23T00:51:44.218" v="1124" actId="1037"/>
          <ac:picMkLst>
            <pc:docMk/>
            <pc:sldMk cId="3213210327" sldId="4461"/>
            <ac:picMk id="8" creationId="{1D3BD576-4022-B4D2-0C23-15A72B882FA9}"/>
          </ac:picMkLst>
        </pc:picChg>
        <pc:picChg chg="add mod">
          <ac:chgData name="Gupta, Rohan" userId="9b23a1a5-b82b-4e85-b681-4056e5870710" providerId="ADAL" clId="{97FA64F1-E532-4E8E-8FC0-D9791B8C34C4}" dt="2023-02-23T00:51:45.979" v="1127" actId="1076"/>
          <ac:picMkLst>
            <pc:docMk/>
            <pc:sldMk cId="3213210327" sldId="4461"/>
            <ac:picMk id="9" creationId="{DCD583E9-BE28-E0A0-D8D6-8FF78D08E593}"/>
          </ac:picMkLst>
        </pc:picChg>
        <pc:picChg chg="add del mod">
          <ac:chgData name="Gupta, Rohan" userId="9b23a1a5-b82b-4e85-b681-4056e5870710" providerId="ADAL" clId="{97FA64F1-E532-4E8E-8FC0-D9791B8C34C4}" dt="2023-02-23T00:52:11.437" v="1132" actId="14826"/>
          <ac:picMkLst>
            <pc:docMk/>
            <pc:sldMk cId="3213210327" sldId="4461"/>
            <ac:picMk id="10" creationId="{552EE7E3-98DF-6262-46E8-29CDE038F529}"/>
          </ac:picMkLst>
        </pc:picChg>
      </pc:sldChg>
      <pc:sldChg chg="modSp mod">
        <pc:chgData name="Gupta, Rohan" userId="9b23a1a5-b82b-4e85-b681-4056e5870710" providerId="ADAL" clId="{97FA64F1-E532-4E8E-8FC0-D9791B8C34C4}" dt="2023-02-23T00:53:50.124" v="1180" actId="14100"/>
        <pc:sldMkLst>
          <pc:docMk/>
          <pc:sldMk cId="2671591038" sldId="4462"/>
        </pc:sldMkLst>
        <pc:spChg chg="mod">
          <ac:chgData name="Gupta, Rohan" userId="9b23a1a5-b82b-4e85-b681-4056e5870710" providerId="ADAL" clId="{97FA64F1-E532-4E8E-8FC0-D9791B8C34C4}" dt="2023-02-23T00:53:50.124" v="1180" actId="14100"/>
          <ac:spMkLst>
            <pc:docMk/>
            <pc:sldMk cId="2671591038" sldId="4462"/>
            <ac:spMk id="4" creationId="{F10A8A50-8B98-44AA-A051-19264BE641C6}"/>
          </ac:spMkLst>
        </pc:spChg>
      </pc:sldChg>
      <pc:sldChg chg="addSp delSp modSp mod modClrScheme chgLayout">
        <pc:chgData name="Gupta, Rohan" userId="9b23a1a5-b82b-4e85-b681-4056e5870710" providerId="ADAL" clId="{97FA64F1-E532-4E8E-8FC0-D9791B8C34C4}" dt="2023-01-17T15:47:50.037" v="951" actId="1035"/>
        <pc:sldMkLst>
          <pc:docMk/>
          <pc:sldMk cId="1897037473" sldId="4464"/>
        </pc:sldMkLst>
        <pc:spChg chg="add del mod ord">
          <ac:chgData name="Gupta, Rohan" userId="9b23a1a5-b82b-4e85-b681-4056e5870710" providerId="ADAL" clId="{97FA64F1-E532-4E8E-8FC0-D9791B8C34C4}" dt="2023-01-17T04:28:40.887" v="358" actId="700"/>
          <ac:spMkLst>
            <pc:docMk/>
            <pc:sldMk cId="1897037473" sldId="4464"/>
            <ac:spMk id="2" creationId="{E140FB42-1DE8-252D-AFF7-261C5F5657B0}"/>
          </ac:spMkLst>
        </pc:spChg>
        <pc:spChg chg="add del mod ord">
          <ac:chgData name="Gupta, Rohan" userId="9b23a1a5-b82b-4e85-b681-4056e5870710" providerId="ADAL" clId="{97FA64F1-E532-4E8E-8FC0-D9791B8C34C4}" dt="2023-01-17T04:28:40.887" v="358" actId="700"/>
          <ac:spMkLst>
            <pc:docMk/>
            <pc:sldMk cId="1897037473" sldId="4464"/>
            <ac:spMk id="3" creationId="{029868A8-F1BB-E38D-6CAE-99023E20EC7A}"/>
          </ac:spMkLst>
        </pc:spChg>
        <pc:spChg chg="add del mod ord">
          <ac:chgData name="Gupta, Rohan" userId="9b23a1a5-b82b-4e85-b681-4056e5870710" providerId="ADAL" clId="{97FA64F1-E532-4E8E-8FC0-D9791B8C34C4}" dt="2023-01-17T04:28:40.887" v="358" actId="700"/>
          <ac:spMkLst>
            <pc:docMk/>
            <pc:sldMk cId="1897037473" sldId="4464"/>
            <ac:spMk id="4" creationId="{F4BC7D02-DE31-C994-19B7-7710A827C13D}"/>
          </ac:spMkLst>
        </pc:spChg>
        <pc:spChg chg="add del mod ord">
          <ac:chgData name="Gupta, Rohan" userId="9b23a1a5-b82b-4e85-b681-4056e5870710" providerId="ADAL" clId="{97FA64F1-E532-4E8E-8FC0-D9791B8C34C4}" dt="2023-01-17T04:29:24.242" v="368" actId="700"/>
          <ac:spMkLst>
            <pc:docMk/>
            <pc:sldMk cId="1897037473" sldId="4464"/>
            <ac:spMk id="6" creationId="{BF9EA5CB-F863-B8E1-C655-D4DD36A068F2}"/>
          </ac:spMkLst>
        </pc:spChg>
        <pc:spChg chg="add del mod ord">
          <ac:chgData name="Gupta, Rohan" userId="9b23a1a5-b82b-4e85-b681-4056e5870710" providerId="ADAL" clId="{97FA64F1-E532-4E8E-8FC0-D9791B8C34C4}" dt="2023-01-17T04:29:24.242" v="368" actId="700"/>
          <ac:spMkLst>
            <pc:docMk/>
            <pc:sldMk cId="1897037473" sldId="4464"/>
            <ac:spMk id="8" creationId="{FC6B3704-85E4-C5D9-D61F-7B93F6D43E6C}"/>
          </ac:spMkLst>
        </pc:spChg>
        <pc:spChg chg="add del mod ord">
          <ac:chgData name="Gupta, Rohan" userId="9b23a1a5-b82b-4e85-b681-4056e5870710" providerId="ADAL" clId="{97FA64F1-E532-4E8E-8FC0-D9791B8C34C4}" dt="2023-01-17T04:29:27.262" v="370" actId="700"/>
          <ac:spMkLst>
            <pc:docMk/>
            <pc:sldMk cId="1897037473" sldId="4464"/>
            <ac:spMk id="10" creationId="{3633D0CA-849A-D4DA-43D9-7964D96EFE95}"/>
          </ac:spMkLst>
        </pc:spChg>
        <pc:spChg chg="add del mod ord">
          <ac:chgData name="Gupta, Rohan" userId="9b23a1a5-b82b-4e85-b681-4056e5870710" providerId="ADAL" clId="{97FA64F1-E532-4E8E-8FC0-D9791B8C34C4}" dt="2023-01-17T04:29:27.262" v="370" actId="700"/>
          <ac:spMkLst>
            <pc:docMk/>
            <pc:sldMk cId="1897037473" sldId="4464"/>
            <ac:spMk id="11" creationId="{5F342CF1-4219-FE78-35C9-1C53EC547979}"/>
          </ac:spMkLst>
        </pc:spChg>
        <pc:spChg chg="add mod">
          <ac:chgData name="Gupta, Rohan" userId="9b23a1a5-b82b-4e85-b681-4056e5870710" providerId="ADAL" clId="{97FA64F1-E532-4E8E-8FC0-D9791B8C34C4}" dt="2023-01-17T15:40:31.090" v="833"/>
          <ac:spMkLst>
            <pc:docMk/>
            <pc:sldMk cId="1897037473" sldId="4464"/>
            <ac:spMk id="12" creationId="{44DDDFE3-662E-E68D-CC34-AE26C95A7D65}"/>
          </ac:spMkLst>
        </pc:spChg>
        <pc:spChg chg="del mod">
          <ac:chgData name="Gupta, Rohan" userId="9b23a1a5-b82b-4e85-b681-4056e5870710" providerId="ADAL" clId="{97FA64F1-E532-4E8E-8FC0-D9791B8C34C4}" dt="2023-01-17T15:40:29.040" v="832" actId="21"/>
          <ac:spMkLst>
            <pc:docMk/>
            <pc:sldMk cId="1897037473" sldId="4464"/>
            <ac:spMk id="20" creationId="{8911DDD8-6EAD-41D2-C8A5-BB4CF8AE3AD4}"/>
          </ac:spMkLst>
        </pc:spChg>
        <pc:spChg chg="mod">
          <ac:chgData name="Gupta, Rohan" userId="9b23a1a5-b82b-4e85-b681-4056e5870710" providerId="ADAL" clId="{97FA64F1-E532-4E8E-8FC0-D9791B8C34C4}" dt="2023-01-17T15:47:50.037" v="951" actId="1035"/>
          <ac:spMkLst>
            <pc:docMk/>
            <pc:sldMk cId="1897037473" sldId="4464"/>
            <ac:spMk id="22" creationId="{A5D3C84A-C95B-C6B6-E532-4770CB8750F6}"/>
          </ac:spMkLst>
        </pc:spChg>
        <pc:picChg chg="mod">
          <ac:chgData name="Gupta, Rohan" userId="9b23a1a5-b82b-4e85-b681-4056e5870710" providerId="ADAL" clId="{97FA64F1-E532-4E8E-8FC0-D9791B8C34C4}" dt="2023-01-17T15:47:45.030" v="947" actId="1076"/>
          <ac:picMkLst>
            <pc:docMk/>
            <pc:sldMk cId="1897037473" sldId="4464"/>
            <ac:picMk id="21" creationId="{AAB4C8AC-0504-4DB2-9FC1-292CE401AA86}"/>
          </ac:picMkLst>
        </pc:picChg>
      </pc:sldChg>
      <pc:sldChg chg="addSp modSp mod">
        <pc:chgData name="Gupta, Rohan" userId="9b23a1a5-b82b-4e85-b681-4056e5870710" providerId="ADAL" clId="{97FA64F1-E532-4E8E-8FC0-D9791B8C34C4}" dt="2023-02-23T00:55:12.455" v="1216" actId="1076"/>
        <pc:sldMkLst>
          <pc:docMk/>
          <pc:sldMk cId="3901206779" sldId="4466"/>
        </pc:sldMkLst>
        <pc:spChg chg="add mod">
          <ac:chgData name="Gupta, Rohan" userId="9b23a1a5-b82b-4e85-b681-4056e5870710" providerId="ADAL" clId="{97FA64F1-E532-4E8E-8FC0-D9791B8C34C4}" dt="2023-02-23T00:55:02.779" v="1214" actId="1076"/>
          <ac:spMkLst>
            <pc:docMk/>
            <pc:sldMk cId="3901206779" sldId="4466"/>
            <ac:spMk id="4" creationId="{9DE27226-8B0E-6AD7-16CC-ED49A8D3C8AD}"/>
          </ac:spMkLst>
        </pc:spChg>
        <pc:spChg chg="add mod">
          <ac:chgData name="Gupta, Rohan" userId="9b23a1a5-b82b-4e85-b681-4056e5870710" providerId="ADAL" clId="{97FA64F1-E532-4E8E-8FC0-D9791B8C34C4}" dt="2023-02-23T00:55:12.455" v="1216" actId="1076"/>
          <ac:spMkLst>
            <pc:docMk/>
            <pc:sldMk cId="3901206779" sldId="4466"/>
            <ac:spMk id="6" creationId="{A928FD87-4FE3-276A-4BD3-6ED6BF9B4C52}"/>
          </ac:spMkLst>
        </pc:spChg>
        <pc:graphicFrameChg chg="mod">
          <ac:chgData name="Gupta, Rohan" userId="9b23a1a5-b82b-4e85-b681-4056e5870710" providerId="ADAL" clId="{97FA64F1-E532-4E8E-8FC0-D9791B8C34C4}" dt="2023-02-23T00:54:57.748" v="1212" actId="20577"/>
          <ac:graphicFrameMkLst>
            <pc:docMk/>
            <pc:sldMk cId="3901206779" sldId="4466"/>
            <ac:graphicFrameMk id="3" creationId="{546EE2FC-14AB-D54F-AB9A-2B516F152BA3}"/>
          </ac:graphicFrameMkLst>
        </pc:graphicFrameChg>
      </pc:sldChg>
      <pc:sldChg chg="addSp delSp modSp mod">
        <pc:chgData name="Gupta, Rohan" userId="9b23a1a5-b82b-4e85-b681-4056e5870710" providerId="ADAL" clId="{97FA64F1-E532-4E8E-8FC0-D9791B8C34C4}" dt="2023-02-23T00:43:22.752" v="1020" actId="1076"/>
        <pc:sldMkLst>
          <pc:docMk/>
          <pc:sldMk cId="924822931" sldId="4514"/>
        </pc:sldMkLst>
        <pc:spChg chg="add mod">
          <ac:chgData name="Gupta, Rohan" userId="9b23a1a5-b82b-4e85-b681-4056e5870710" providerId="ADAL" clId="{97FA64F1-E532-4E8E-8FC0-D9791B8C34C4}" dt="2023-02-23T00:43:22.752" v="1020" actId="1076"/>
          <ac:spMkLst>
            <pc:docMk/>
            <pc:sldMk cId="924822931" sldId="4514"/>
            <ac:spMk id="2" creationId="{4F36374B-7592-0438-FF17-E4B6D64EB68F}"/>
          </ac:spMkLst>
        </pc:spChg>
        <pc:spChg chg="mod">
          <ac:chgData name="Gupta, Rohan" userId="9b23a1a5-b82b-4e85-b681-4056e5870710" providerId="ADAL" clId="{97FA64F1-E532-4E8E-8FC0-D9791B8C34C4}" dt="2023-02-23T00:43:19.219" v="1019" actId="1076"/>
          <ac:spMkLst>
            <pc:docMk/>
            <pc:sldMk cId="924822931" sldId="4514"/>
            <ac:spMk id="37" creationId="{6362C744-57EE-4CE5-809D-FA695D7D78C2}"/>
          </ac:spMkLst>
        </pc:spChg>
        <pc:spChg chg="mod">
          <ac:chgData name="Gupta, Rohan" userId="9b23a1a5-b82b-4e85-b681-4056e5870710" providerId="ADAL" clId="{97FA64F1-E532-4E8E-8FC0-D9791B8C34C4}" dt="2023-02-23T00:43:09.385" v="1016" actId="20577"/>
          <ac:spMkLst>
            <pc:docMk/>
            <pc:sldMk cId="924822931" sldId="4514"/>
            <ac:spMk id="44" creationId="{13DA5C8C-5AC1-4C1D-A08F-3A1D8D09C4BE}"/>
          </ac:spMkLst>
        </pc:spChg>
        <pc:spChg chg="del mod">
          <ac:chgData name="Gupta, Rohan" userId="9b23a1a5-b82b-4e85-b681-4056e5870710" providerId="ADAL" clId="{97FA64F1-E532-4E8E-8FC0-D9791B8C34C4}" dt="2023-02-23T00:43:13.608" v="1017" actId="21"/>
          <ac:spMkLst>
            <pc:docMk/>
            <pc:sldMk cId="924822931" sldId="4514"/>
            <ac:spMk id="46" creationId="{516A681E-D4AF-4EF7-B510-4CCCB48B0D01}"/>
          </ac:spMkLst>
        </pc:spChg>
      </pc:sldChg>
      <pc:sldMasterChg chg="modSldLayout">
        <pc:chgData name="Gupta, Rohan" userId="9b23a1a5-b82b-4e85-b681-4056e5870710" providerId="ADAL" clId="{97FA64F1-E532-4E8E-8FC0-D9791B8C34C4}" dt="2023-01-17T15:59:46.817" v="1005"/>
        <pc:sldMasterMkLst>
          <pc:docMk/>
          <pc:sldMasterMk cId="4190673195" sldId="2147483648"/>
        </pc:sldMasterMkLst>
        <pc:sldLayoutChg chg="delSp modSp mod">
          <pc:chgData name="Gupta, Rohan" userId="9b23a1a5-b82b-4e85-b681-4056e5870710" providerId="ADAL" clId="{97FA64F1-E532-4E8E-8FC0-D9791B8C34C4}" dt="2023-01-17T04:29:08.545" v="364" actId="113"/>
          <pc:sldLayoutMkLst>
            <pc:docMk/>
            <pc:sldMasterMk cId="4190673195" sldId="2147483648"/>
            <pc:sldLayoutMk cId="509054924" sldId="2147483649"/>
          </pc:sldLayoutMkLst>
          <pc:spChg chg="mod">
            <ac:chgData name="Gupta, Rohan" userId="9b23a1a5-b82b-4e85-b681-4056e5870710" providerId="ADAL" clId="{97FA64F1-E532-4E8E-8FC0-D9791B8C34C4}" dt="2023-01-17T04:29:08.545" v="364" actId="113"/>
            <ac:spMkLst>
              <pc:docMk/>
              <pc:sldMasterMk cId="4190673195" sldId="2147483648"/>
              <pc:sldLayoutMk cId="509054924" sldId="2147483649"/>
              <ac:spMk id="2" creationId="{49CC5AC9-C0C6-411A-85D6-75C7388B3F9E}"/>
            </ac:spMkLst>
          </pc:spChg>
          <pc:picChg chg="del">
            <ac:chgData name="Gupta, Rohan" userId="9b23a1a5-b82b-4e85-b681-4056e5870710" providerId="ADAL" clId="{97FA64F1-E532-4E8E-8FC0-D9791B8C34C4}" dt="2023-01-17T04:28:59.347" v="360" actId="21"/>
            <ac:picMkLst>
              <pc:docMk/>
              <pc:sldMasterMk cId="4190673195" sldId="2147483648"/>
              <pc:sldLayoutMk cId="509054924" sldId="2147483649"/>
              <ac:picMk id="8" creationId="{F24244AD-F43C-4287-A700-2B78D5A09214}"/>
            </ac:picMkLst>
          </pc:picChg>
          <pc:picChg chg="del">
            <ac:chgData name="Gupta, Rohan" userId="9b23a1a5-b82b-4e85-b681-4056e5870710" providerId="ADAL" clId="{97FA64F1-E532-4E8E-8FC0-D9791B8C34C4}" dt="2023-01-17T04:28:59.005" v="359" actId="21"/>
            <ac:picMkLst>
              <pc:docMk/>
              <pc:sldMasterMk cId="4190673195" sldId="2147483648"/>
              <pc:sldLayoutMk cId="509054924" sldId="2147483649"/>
              <ac:picMk id="10" creationId="{E6C9D1C3-CB70-4274-B232-83683589344B}"/>
            </ac:picMkLst>
          </pc:picChg>
          <pc:picChg chg="del">
            <ac:chgData name="Gupta, Rohan" userId="9b23a1a5-b82b-4e85-b681-4056e5870710" providerId="ADAL" clId="{97FA64F1-E532-4E8E-8FC0-D9791B8C34C4}" dt="2023-01-17T04:29:00.074" v="361" actId="21"/>
            <ac:picMkLst>
              <pc:docMk/>
              <pc:sldMasterMk cId="4190673195" sldId="2147483648"/>
              <pc:sldLayoutMk cId="509054924" sldId="2147483649"/>
              <ac:picMk id="12" creationId="{2D720FD0-264D-44F8-B352-8D81FEBAD4AB}"/>
            </ac:picMkLst>
          </pc:picChg>
          <pc:cxnChg chg="mod">
            <ac:chgData name="Gupta, Rohan" userId="9b23a1a5-b82b-4e85-b681-4056e5870710" providerId="ADAL" clId="{97FA64F1-E532-4E8E-8FC0-D9791B8C34C4}" dt="2023-01-17T04:29:05.286" v="362" actId="208"/>
            <ac:cxnSpMkLst>
              <pc:docMk/>
              <pc:sldMasterMk cId="4190673195" sldId="2147483648"/>
              <pc:sldLayoutMk cId="509054924" sldId="2147483649"/>
              <ac:cxnSpMk id="14" creationId="{8F15704A-25A9-49BD-8778-31B821D050F7}"/>
            </ac:cxnSpMkLst>
          </pc:cxnChg>
        </pc:sldLayoutChg>
        <pc:sldLayoutChg chg="delSp modSp mod">
          <pc:chgData name="Gupta, Rohan" userId="9b23a1a5-b82b-4e85-b681-4056e5870710" providerId="ADAL" clId="{97FA64F1-E532-4E8E-8FC0-D9791B8C34C4}" dt="2023-01-17T15:58:51.976" v="989" actId="1035"/>
          <pc:sldLayoutMkLst>
            <pc:docMk/>
            <pc:sldMasterMk cId="4190673195" sldId="2147483648"/>
            <pc:sldLayoutMk cId="3609855304" sldId="2147483650"/>
          </pc:sldLayoutMkLst>
          <pc:spChg chg="mod">
            <ac:chgData name="Gupta, Rohan" userId="9b23a1a5-b82b-4e85-b681-4056e5870710" providerId="ADAL" clId="{97FA64F1-E532-4E8E-8FC0-D9791B8C34C4}" dt="2023-01-17T04:15:05.439" v="81" actId="1076"/>
            <ac:spMkLst>
              <pc:docMk/>
              <pc:sldMasterMk cId="4190673195" sldId="2147483648"/>
              <pc:sldLayoutMk cId="3609855304" sldId="2147483650"/>
              <ac:spMk id="24" creationId="{BA583C5A-648C-4152-BA0A-EF1D87145124}"/>
            </ac:spMkLst>
          </pc:spChg>
          <pc:spChg chg="del mod">
            <ac:chgData name="Gupta, Rohan" userId="9b23a1a5-b82b-4e85-b681-4056e5870710" providerId="ADAL" clId="{97FA64F1-E532-4E8E-8FC0-D9791B8C34C4}" dt="2023-01-17T04:08:38.167" v="16" actId="21"/>
            <ac:spMkLst>
              <pc:docMk/>
              <pc:sldMasterMk cId="4190673195" sldId="2147483648"/>
              <pc:sldLayoutMk cId="3609855304" sldId="2147483650"/>
              <ac:spMk id="37" creationId="{3D6EE3E1-0DB5-42C3-88BE-F60E571B1786}"/>
            </ac:spMkLst>
          </pc:spChg>
          <pc:picChg chg="del">
            <ac:chgData name="Gupta, Rohan" userId="9b23a1a5-b82b-4e85-b681-4056e5870710" providerId="ADAL" clId="{97FA64F1-E532-4E8E-8FC0-D9791B8C34C4}" dt="2023-01-17T04:07:45.675" v="4" actId="21"/>
            <ac:picMkLst>
              <pc:docMk/>
              <pc:sldMasterMk cId="4190673195" sldId="2147483648"/>
              <pc:sldLayoutMk cId="3609855304" sldId="2147483650"/>
              <ac:picMk id="13" creationId="{27603744-944F-4CF6-A291-26DB4869E1B6}"/>
            </ac:picMkLst>
          </pc:picChg>
          <pc:picChg chg="del">
            <ac:chgData name="Gupta, Rohan" userId="9b23a1a5-b82b-4e85-b681-4056e5870710" providerId="ADAL" clId="{97FA64F1-E532-4E8E-8FC0-D9791B8C34C4}" dt="2023-01-17T04:07:45.295" v="3" actId="21"/>
            <ac:picMkLst>
              <pc:docMk/>
              <pc:sldMasterMk cId="4190673195" sldId="2147483648"/>
              <pc:sldLayoutMk cId="3609855304" sldId="2147483650"/>
              <ac:picMk id="15" creationId="{86DFC05B-BB70-4CC3-9EF0-3FD1DBC7C1DC}"/>
            </ac:picMkLst>
          </pc:picChg>
          <pc:picChg chg="mod">
            <ac:chgData name="Gupta, Rohan" userId="9b23a1a5-b82b-4e85-b681-4056e5870710" providerId="ADAL" clId="{97FA64F1-E532-4E8E-8FC0-D9791B8C34C4}" dt="2023-01-17T15:58:51.976" v="989" actId="1035"/>
            <ac:picMkLst>
              <pc:docMk/>
              <pc:sldMasterMk cId="4190673195" sldId="2147483648"/>
              <pc:sldLayoutMk cId="3609855304" sldId="2147483650"/>
              <ac:picMk id="19" creationId="{9AF2D5C3-202D-4733-B15E-2ED337A8BAD3}"/>
            </ac:picMkLst>
          </pc:picChg>
          <pc:picChg chg="mod">
            <ac:chgData name="Gupta, Rohan" userId="9b23a1a5-b82b-4e85-b681-4056e5870710" providerId="ADAL" clId="{97FA64F1-E532-4E8E-8FC0-D9791B8C34C4}" dt="2023-01-17T04:15:09.421" v="89" actId="1035"/>
            <ac:picMkLst>
              <pc:docMk/>
              <pc:sldMasterMk cId="4190673195" sldId="2147483648"/>
              <pc:sldLayoutMk cId="3609855304" sldId="2147483650"/>
              <ac:picMk id="1028" creationId="{A0EC8701-2078-43C1-936B-D98CACE6DF9E}"/>
            </ac:picMkLst>
          </pc:picChg>
          <pc:picChg chg="mod">
            <ac:chgData name="Gupta, Rohan" userId="9b23a1a5-b82b-4e85-b681-4056e5870710" providerId="ADAL" clId="{97FA64F1-E532-4E8E-8FC0-D9791B8C34C4}" dt="2023-01-17T04:13:59.287" v="68" actId="1076"/>
            <ac:picMkLst>
              <pc:docMk/>
              <pc:sldMasterMk cId="4190673195" sldId="2147483648"/>
              <pc:sldLayoutMk cId="3609855304" sldId="2147483650"/>
              <ac:picMk id="1030" creationId="{D56F5972-3DE4-4593-B2A9-FEADB605B421}"/>
            </ac:picMkLst>
          </pc:picChg>
        </pc:sldLayoutChg>
        <pc:sldLayoutChg chg="addSp delSp modSp mod">
          <pc:chgData name="Gupta, Rohan" userId="9b23a1a5-b82b-4e85-b681-4056e5870710" providerId="ADAL" clId="{97FA64F1-E532-4E8E-8FC0-D9791B8C34C4}" dt="2023-01-17T15:59:28.987" v="997"/>
          <pc:sldLayoutMkLst>
            <pc:docMk/>
            <pc:sldMasterMk cId="4190673195" sldId="2147483648"/>
            <pc:sldLayoutMk cId="3025150689" sldId="2147483651"/>
          </pc:sldLayoutMkLst>
          <pc:spChg chg="mod">
            <ac:chgData name="Gupta, Rohan" userId="9b23a1a5-b82b-4e85-b681-4056e5870710" providerId="ADAL" clId="{97FA64F1-E532-4E8E-8FC0-D9791B8C34C4}" dt="2023-01-17T04:16:57.099" v="111" actId="14100"/>
            <ac:spMkLst>
              <pc:docMk/>
              <pc:sldMasterMk cId="4190673195" sldId="2147483648"/>
              <pc:sldLayoutMk cId="3025150689" sldId="2147483651"/>
              <ac:spMk id="18" creationId="{5038478D-7EE8-4883-9C56-202343FFD1B4}"/>
            </ac:spMkLst>
          </pc:spChg>
          <pc:picChg chg="add del mod">
            <ac:chgData name="Gupta, Rohan" userId="9b23a1a5-b82b-4e85-b681-4056e5870710" providerId="ADAL" clId="{97FA64F1-E532-4E8E-8FC0-D9791B8C34C4}" dt="2023-01-17T15:59:27.299" v="996" actId="21"/>
            <ac:picMkLst>
              <pc:docMk/>
              <pc:sldMasterMk cId="4190673195" sldId="2147483648"/>
              <pc:sldLayoutMk cId="3025150689" sldId="2147483651"/>
              <ac:picMk id="3" creationId="{5E501244-28D7-55B9-5944-E9BD7CC5F149}"/>
            </ac:picMkLst>
          </pc:picChg>
          <pc:picChg chg="add mod">
            <ac:chgData name="Gupta, Rohan" userId="9b23a1a5-b82b-4e85-b681-4056e5870710" providerId="ADAL" clId="{97FA64F1-E532-4E8E-8FC0-D9791B8C34C4}" dt="2023-01-17T15:59:28.987" v="997"/>
            <ac:picMkLst>
              <pc:docMk/>
              <pc:sldMasterMk cId="4190673195" sldId="2147483648"/>
              <pc:sldLayoutMk cId="3025150689" sldId="2147483651"/>
              <ac:picMk id="4" creationId="{6E4C7000-78C4-68F2-6846-DF0A58C666E5}"/>
            </ac:picMkLst>
          </pc:picChg>
          <pc:picChg chg="del mod">
            <ac:chgData name="Gupta, Rohan" userId="9b23a1a5-b82b-4e85-b681-4056e5870710" providerId="ADAL" clId="{97FA64F1-E532-4E8E-8FC0-D9791B8C34C4}" dt="2023-01-17T04:16:22.148" v="94" actId="21"/>
            <ac:picMkLst>
              <pc:docMk/>
              <pc:sldMasterMk cId="4190673195" sldId="2147483648"/>
              <pc:sldLayoutMk cId="3025150689" sldId="2147483651"/>
              <ac:picMk id="5" creationId="{476BEC59-55E8-4675-9F1B-5CB667C3AB08}"/>
            </ac:picMkLst>
          </pc:picChg>
          <pc:picChg chg="del mod">
            <ac:chgData name="Gupta, Rohan" userId="9b23a1a5-b82b-4e85-b681-4056e5870710" providerId="ADAL" clId="{97FA64F1-E532-4E8E-8FC0-D9791B8C34C4}" dt="2023-01-17T04:16:30.605" v="102" actId="21"/>
            <ac:picMkLst>
              <pc:docMk/>
              <pc:sldMasterMk cId="4190673195" sldId="2147483648"/>
              <pc:sldLayoutMk cId="3025150689" sldId="2147483651"/>
              <ac:picMk id="7" creationId="{4209C0A0-1370-46B4-99D9-353A7AA34FBD}"/>
            </ac:picMkLst>
          </pc:picChg>
          <pc:picChg chg="del">
            <ac:chgData name="Gupta, Rohan" userId="9b23a1a5-b82b-4e85-b681-4056e5870710" providerId="ADAL" clId="{97FA64F1-E532-4E8E-8FC0-D9791B8C34C4}" dt="2023-01-17T04:16:28.704" v="99" actId="21"/>
            <ac:picMkLst>
              <pc:docMk/>
              <pc:sldMasterMk cId="4190673195" sldId="2147483648"/>
              <pc:sldLayoutMk cId="3025150689" sldId="2147483651"/>
              <ac:picMk id="8" creationId="{F24244AD-F43C-4287-A700-2B78D5A09214}"/>
            </ac:picMkLst>
          </pc:picChg>
          <pc:picChg chg="del">
            <ac:chgData name="Gupta, Rohan" userId="9b23a1a5-b82b-4e85-b681-4056e5870710" providerId="ADAL" clId="{97FA64F1-E532-4E8E-8FC0-D9791B8C34C4}" dt="2023-01-17T04:16:28.166" v="98" actId="21"/>
            <ac:picMkLst>
              <pc:docMk/>
              <pc:sldMasterMk cId="4190673195" sldId="2147483648"/>
              <pc:sldLayoutMk cId="3025150689" sldId="2147483651"/>
              <ac:picMk id="10" creationId="{E6C9D1C3-CB70-4274-B232-83683589344B}"/>
            </ac:picMkLst>
          </pc:picChg>
          <pc:picChg chg="del">
            <ac:chgData name="Gupta, Rohan" userId="9b23a1a5-b82b-4e85-b681-4056e5870710" providerId="ADAL" clId="{97FA64F1-E532-4E8E-8FC0-D9791B8C34C4}" dt="2023-01-17T04:16:22.564" v="95" actId="21"/>
            <ac:picMkLst>
              <pc:docMk/>
              <pc:sldMasterMk cId="4190673195" sldId="2147483648"/>
              <pc:sldLayoutMk cId="3025150689" sldId="2147483651"/>
              <ac:picMk id="11" creationId="{180F0CF0-7A52-43D2-B97C-6365C504ECBB}"/>
            </ac:picMkLst>
          </pc:picChg>
          <pc:picChg chg="del">
            <ac:chgData name="Gupta, Rohan" userId="9b23a1a5-b82b-4e85-b681-4056e5870710" providerId="ADAL" clId="{97FA64F1-E532-4E8E-8FC0-D9791B8C34C4}" dt="2023-01-17T04:16:29.316" v="100" actId="21"/>
            <ac:picMkLst>
              <pc:docMk/>
              <pc:sldMasterMk cId="4190673195" sldId="2147483648"/>
              <pc:sldLayoutMk cId="3025150689" sldId="2147483651"/>
              <ac:picMk id="12" creationId="{2D720FD0-264D-44F8-B352-8D81FEBAD4AB}"/>
            </ac:picMkLst>
          </pc:picChg>
          <pc:cxnChg chg="del">
            <ac:chgData name="Gupta, Rohan" userId="9b23a1a5-b82b-4e85-b681-4056e5870710" providerId="ADAL" clId="{97FA64F1-E532-4E8E-8FC0-D9791B8C34C4}" dt="2023-01-17T04:16:32.699" v="105" actId="21"/>
            <ac:cxnSpMkLst>
              <pc:docMk/>
              <pc:sldMasterMk cId="4190673195" sldId="2147483648"/>
              <pc:sldLayoutMk cId="3025150689" sldId="2147483651"/>
              <ac:cxnSpMk id="14" creationId="{8F15704A-25A9-49BD-8778-31B821D050F7}"/>
            </ac:cxnSpMkLst>
          </pc:cxnChg>
          <pc:cxnChg chg="del">
            <ac:chgData name="Gupta, Rohan" userId="9b23a1a5-b82b-4e85-b681-4056e5870710" providerId="ADAL" clId="{97FA64F1-E532-4E8E-8FC0-D9791B8C34C4}" dt="2023-01-17T04:16:33.421" v="106" actId="21"/>
            <ac:cxnSpMkLst>
              <pc:docMk/>
              <pc:sldMasterMk cId="4190673195" sldId="2147483648"/>
              <pc:sldLayoutMk cId="3025150689" sldId="2147483651"/>
              <ac:cxnSpMk id="16" creationId="{222C73A3-89D2-4C36-A01A-06DA56913F36}"/>
            </ac:cxnSpMkLst>
          </pc:cxnChg>
          <pc:cxnChg chg="del">
            <ac:chgData name="Gupta, Rohan" userId="9b23a1a5-b82b-4e85-b681-4056e5870710" providerId="ADAL" clId="{97FA64F1-E532-4E8E-8FC0-D9791B8C34C4}" dt="2023-01-17T04:16:31.874" v="104" actId="21"/>
            <ac:cxnSpMkLst>
              <pc:docMk/>
              <pc:sldMasterMk cId="4190673195" sldId="2147483648"/>
              <pc:sldLayoutMk cId="3025150689" sldId="2147483651"/>
              <ac:cxnSpMk id="17" creationId="{94ACD95C-11AF-45AE-8DDF-5656CB9429CE}"/>
            </ac:cxnSpMkLst>
          </pc:cxnChg>
          <pc:cxnChg chg="del">
            <ac:chgData name="Gupta, Rohan" userId="9b23a1a5-b82b-4e85-b681-4056e5870710" providerId="ADAL" clId="{97FA64F1-E532-4E8E-8FC0-D9791B8C34C4}" dt="2023-01-17T04:16:23.543" v="96" actId="21"/>
            <ac:cxnSpMkLst>
              <pc:docMk/>
              <pc:sldMasterMk cId="4190673195" sldId="2147483648"/>
              <pc:sldLayoutMk cId="3025150689" sldId="2147483651"/>
              <ac:cxnSpMk id="19" creationId="{C375EAE5-A9E5-485F-A525-F1AF25F1C458}"/>
            </ac:cxnSpMkLst>
          </pc:cxnChg>
          <pc:cxnChg chg="del">
            <ac:chgData name="Gupta, Rohan" userId="9b23a1a5-b82b-4e85-b681-4056e5870710" providerId="ADAL" clId="{97FA64F1-E532-4E8E-8FC0-D9791B8C34C4}" dt="2023-01-17T04:16:31.110" v="103" actId="21"/>
            <ac:cxnSpMkLst>
              <pc:docMk/>
              <pc:sldMasterMk cId="4190673195" sldId="2147483648"/>
              <pc:sldLayoutMk cId="3025150689" sldId="2147483651"/>
              <ac:cxnSpMk id="20" creationId="{C115D98D-E5EA-450E-855B-9764AF797E65}"/>
            </ac:cxnSpMkLst>
          </pc:cxnChg>
        </pc:sldLayoutChg>
        <pc:sldLayoutChg chg="addSp delSp modSp mod">
          <pc:chgData name="Gupta, Rohan" userId="9b23a1a5-b82b-4e85-b681-4056e5870710" providerId="ADAL" clId="{97FA64F1-E532-4E8E-8FC0-D9791B8C34C4}" dt="2023-01-17T15:59:24.748" v="995"/>
          <pc:sldLayoutMkLst>
            <pc:docMk/>
            <pc:sldMasterMk cId="4190673195" sldId="2147483648"/>
            <pc:sldLayoutMk cId="809842344" sldId="2147483652"/>
          </pc:sldLayoutMkLst>
          <pc:spChg chg="add mod ord">
            <ac:chgData name="Gupta, Rohan" userId="9b23a1a5-b82b-4e85-b681-4056e5870710" providerId="ADAL" clId="{97FA64F1-E532-4E8E-8FC0-D9791B8C34C4}" dt="2023-01-17T04:21:38.684" v="196" actId="167"/>
            <ac:spMkLst>
              <pc:docMk/>
              <pc:sldMasterMk cId="4190673195" sldId="2147483648"/>
              <pc:sldLayoutMk cId="809842344" sldId="2147483652"/>
              <ac:spMk id="3" creationId="{C80F8238-4EC1-0B55-D8F2-0A323F01D180}"/>
            </ac:spMkLst>
          </pc:spChg>
          <pc:spChg chg="del">
            <ac:chgData name="Gupta, Rohan" userId="9b23a1a5-b82b-4e85-b681-4056e5870710" providerId="ADAL" clId="{97FA64F1-E532-4E8E-8FC0-D9791B8C34C4}" dt="2023-01-17T04:21:34.375" v="194" actId="21"/>
            <ac:spMkLst>
              <pc:docMk/>
              <pc:sldMasterMk cId="4190673195" sldId="2147483648"/>
              <pc:sldLayoutMk cId="809842344" sldId="2147483652"/>
              <ac:spMk id="24" creationId="{BA583C5A-648C-4152-BA0A-EF1D87145124}"/>
            </ac:spMkLst>
          </pc:spChg>
          <pc:picChg chg="add del mod ord">
            <ac:chgData name="Gupta, Rohan" userId="9b23a1a5-b82b-4e85-b681-4056e5870710" providerId="ADAL" clId="{97FA64F1-E532-4E8E-8FC0-D9791B8C34C4}" dt="2023-01-17T15:59:23.229" v="994" actId="21"/>
            <ac:picMkLst>
              <pc:docMk/>
              <pc:sldMasterMk cId="4190673195" sldId="2147483648"/>
              <pc:sldLayoutMk cId="809842344" sldId="2147483652"/>
              <ac:picMk id="4" creationId="{DC1FFD5C-C441-96FB-0B23-5ECA93DC06A5}"/>
            </ac:picMkLst>
          </pc:picChg>
          <pc:picChg chg="add mod">
            <ac:chgData name="Gupta, Rohan" userId="9b23a1a5-b82b-4e85-b681-4056e5870710" providerId="ADAL" clId="{97FA64F1-E532-4E8E-8FC0-D9791B8C34C4}" dt="2023-01-17T15:59:24.748" v="995"/>
            <ac:picMkLst>
              <pc:docMk/>
              <pc:sldMasterMk cId="4190673195" sldId="2147483648"/>
              <pc:sldLayoutMk cId="809842344" sldId="2147483652"/>
              <ac:picMk id="5" creationId="{1206CE76-0C2E-E61E-6CDC-1372999368E4}"/>
            </ac:picMkLst>
          </pc:picChg>
          <pc:picChg chg="del">
            <ac:chgData name="Gupta, Rohan" userId="9b23a1a5-b82b-4e85-b681-4056e5870710" providerId="ADAL" clId="{97FA64F1-E532-4E8E-8FC0-D9791B8C34C4}" dt="2023-01-17T04:21:24.622" v="187" actId="21"/>
            <ac:picMkLst>
              <pc:docMk/>
              <pc:sldMasterMk cId="4190673195" sldId="2147483648"/>
              <pc:sldLayoutMk cId="809842344" sldId="2147483652"/>
              <ac:picMk id="13" creationId="{27603744-944F-4CF6-A291-26DB4869E1B6}"/>
            </ac:picMkLst>
          </pc:picChg>
          <pc:picChg chg="del">
            <ac:chgData name="Gupta, Rohan" userId="9b23a1a5-b82b-4e85-b681-4056e5870710" providerId="ADAL" clId="{97FA64F1-E532-4E8E-8FC0-D9791B8C34C4}" dt="2023-01-17T04:21:24.209" v="186" actId="21"/>
            <ac:picMkLst>
              <pc:docMk/>
              <pc:sldMasterMk cId="4190673195" sldId="2147483648"/>
              <pc:sldLayoutMk cId="809842344" sldId="2147483652"/>
              <ac:picMk id="15" creationId="{86DFC05B-BB70-4CC3-9EF0-3FD1DBC7C1DC}"/>
            </ac:picMkLst>
          </pc:picChg>
          <pc:picChg chg="del">
            <ac:chgData name="Gupta, Rohan" userId="9b23a1a5-b82b-4e85-b681-4056e5870710" providerId="ADAL" clId="{97FA64F1-E532-4E8E-8FC0-D9791B8C34C4}" dt="2023-01-17T04:21:24.957" v="188" actId="21"/>
            <ac:picMkLst>
              <pc:docMk/>
              <pc:sldMasterMk cId="4190673195" sldId="2147483648"/>
              <pc:sldLayoutMk cId="809842344" sldId="2147483652"/>
              <ac:picMk id="19" creationId="{9AF2D5C3-202D-4733-B15E-2ED337A8BAD3}"/>
            </ac:picMkLst>
          </pc:picChg>
          <pc:cxnChg chg="del">
            <ac:chgData name="Gupta, Rohan" userId="9b23a1a5-b82b-4e85-b681-4056e5870710" providerId="ADAL" clId="{97FA64F1-E532-4E8E-8FC0-D9791B8C34C4}" dt="2023-01-17T04:21:26.597" v="189" actId="21"/>
            <ac:cxnSpMkLst>
              <pc:docMk/>
              <pc:sldMasterMk cId="4190673195" sldId="2147483648"/>
              <pc:sldLayoutMk cId="809842344" sldId="2147483652"/>
              <ac:cxnSpMk id="20" creationId="{FD3C56EB-DF9F-482E-9810-E58FF469526B}"/>
            </ac:cxnSpMkLst>
          </pc:cxnChg>
          <pc:cxnChg chg="del">
            <ac:chgData name="Gupta, Rohan" userId="9b23a1a5-b82b-4e85-b681-4056e5870710" providerId="ADAL" clId="{97FA64F1-E532-4E8E-8FC0-D9791B8C34C4}" dt="2023-01-17T04:21:27.209" v="190" actId="21"/>
            <ac:cxnSpMkLst>
              <pc:docMk/>
              <pc:sldMasterMk cId="4190673195" sldId="2147483648"/>
              <pc:sldLayoutMk cId="809842344" sldId="2147483652"/>
              <ac:cxnSpMk id="21" creationId="{88FFFB86-C074-46DA-A26D-F3C047E8C3F4}"/>
            </ac:cxnSpMkLst>
          </pc:cxnChg>
          <pc:cxnChg chg="add del">
            <ac:chgData name="Gupta, Rohan" userId="9b23a1a5-b82b-4e85-b681-4056e5870710" providerId="ADAL" clId="{97FA64F1-E532-4E8E-8FC0-D9791B8C34C4}" dt="2023-01-17T04:21:33.529" v="193" actId="21"/>
            <ac:cxnSpMkLst>
              <pc:docMk/>
              <pc:sldMasterMk cId="4190673195" sldId="2147483648"/>
              <pc:sldLayoutMk cId="809842344" sldId="2147483652"/>
              <ac:cxnSpMk id="23" creationId="{61E28FF0-2D39-435B-B0EF-D4177C849042}"/>
            </ac:cxnSpMkLst>
          </pc:cxnChg>
        </pc:sldLayoutChg>
        <pc:sldLayoutChg chg="addSp delSp modSp mod">
          <pc:chgData name="Gupta, Rohan" userId="9b23a1a5-b82b-4e85-b681-4056e5870710" providerId="ADAL" clId="{97FA64F1-E532-4E8E-8FC0-D9791B8C34C4}" dt="2023-01-17T15:59:35.090" v="999"/>
          <pc:sldLayoutMkLst>
            <pc:docMk/>
            <pc:sldMasterMk cId="4190673195" sldId="2147483648"/>
            <pc:sldLayoutMk cId="2641920822" sldId="2147483653"/>
          </pc:sldLayoutMkLst>
          <pc:spChg chg="mod">
            <ac:chgData name="Gupta, Rohan" userId="9b23a1a5-b82b-4e85-b681-4056e5870710" providerId="ADAL" clId="{97FA64F1-E532-4E8E-8FC0-D9791B8C34C4}" dt="2023-01-17T04:36:03.381" v="503" actId="1076"/>
            <ac:spMkLst>
              <pc:docMk/>
              <pc:sldMasterMk cId="4190673195" sldId="2147483648"/>
              <pc:sldLayoutMk cId="2641920822" sldId="2147483653"/>
              <ac:spMk id="16" creationId="{B17147E1-6747-43A2-B66C-4E033A7DBB0D}"/>
            </ac:spMkLst>
          </pc:spChg>
          <pc:picChg chg="add del mod">
            <ac:chgData name="Gupta, Rohan" userId="9b23a1a5-b82b-4e85-b681-4056e5870710" providerId="ADAL" clId="{97FA64F1-E532-4E8E-8FC0-D9791B8C34C4}" dt="2023-01-17T15:59:32.907" v="998" actId="21"/>
            <ac:picMkLst>
              <pc:docMk/>
              <pc:sldMasterMk cId="4190673195" sldId="2147483648"/>
              <pc:sldLayoutMk cId="2641920822" sldId="2147483653"/>
              <ac:picMk id="3" creationId="{00EF492F-36BB-3CF6-E830-C197253253CB}"/>
            </ac:picMkLst>
          </pc:picChg>
          <pc:picChg chg="add mod">
            <ac:chgData name="Gupta, Rohan" userId="9b23a1a5-b82b-4e85-b681-4056e5870710" providerId="ADAL" clId="{97FA64F1-E532-4E8E-8FC0-D9791B8C34C4}" dt="2023-01-17T15:59:35.090" v="999"/>
            <ac:picMkLst>
              <pc:docMk/>
              <pc:sldMasterMk cId="4190673195" sldId="2147483648"/>
              <pc:sldLayoutMk cId="2641920822" sldId="2147483653"/>
              <ac:picMk id="4" creationId="{1140879F-E335-ECC0-E491-C8CAE8130E60}"/>
            </ac:picMkLst>
          </pc:picChg>
          <pc:picChg chg="del">
            <ac:chgData name="Gupta, Rohan" userId="9b23a1a5-b82b-4e85-b681-4056e5870710" providerId="ADAL" clId="{97FA64F1-E532-4E8E-8FC0-D9791B8C34C4}" dt="2023-01-17T04:32:03.757" v="443" actId="21"/>
            <ac:picMkLst>
              <pc:docMk/>
              <pc:sldMasterMk cId="4190673195" sldId="2147483648"/>
              <pc:sldLayoutMk cId="2641920822" sldId="2147483653"/>
              <ac:picMk id="11" creationId="{134FE441-CF86-4455-8D0C-66231153858A}"/>
            </ac:picMkLst>
          </pc:picChg>
          <pc:picChg chg="del">
            <ac:chgData name="Gupta, Rohan" userId="9b23a1a5-b82b-4e85-b681-4056e5870710" providerId="ADAL" clId="{97FA64F1-E532-4E8E-8FC0-D9791B8C34C4}" dt="2023-01-17T04:32:04.113" v="444" actId="21"/>
            <ac:picMkLst>
              <pc:docMk/>
              <pc:sldMasterMk cId="4190673195" sldId="2147483648"/>
              <pc:sldLayoutMk cId="2641920822" sldId="2147483653"/>
              <ac:picMk id="13" creationId="{F8B70708-F471-4FA3-A6BC-AEFA12B8E6CD}"/>
            </ac:picMkLst>
          </pc:picChg>
          <pc:picChg chg="del mod">
            <ac:chgData name="Gupta, Rohan" userId="9b23a1a5-b82b-4e85-b681-4056e5870710" providerId="ADAL" clId="{97FA64F1-E532-4E8E-8FC0-D9791B8C34C4}" dt="2023-01-17T04:32:03.439" v="442" actId="21"/>
            <ac:picMkLst>
              <pc:docMk/>
              <pc:sldMasterMk cId="4190673195" sldId="2147483648"/>
              <pc:sldLayoutMk cId="2641920822" sldId="2147483653"/>
              <ac:picMk id="15" creationId="{C27CEC3F-E706-418B-9EA7-404DD556AB30}"/>
            </ac:picMkLst>
          </pc:picChg>
        </pc:sldLayoutChg>
        <pc:sldLayoutChg chg="addSp delSp modSp mod">
          <pc:chgData name="Gupta, Rohan" userId="9b23a1a5-b82b-4e85-b681-4056e5870710" providerId="ADAL" clId="{97FA64F1-E532-4E8E-8FC0-D9791B8C34C4}" dt="2023-01-17T15:59:46.817" v="1005"/>
          <pc:sldLayoutMkLst>
            <pc:docMk/>
            <pc:sldMasterMk cId="4190673195" sldId="2147483648"/>
            <pc:sldLayoutMk cId="3609855304" sldId="2147483658"/>
          </pc:sldLayoutMkLst>
          <pc:spChg chg="mod">
            <ac:chgData name="Gupta, Rohan" userId="9b23a1a5-b82b-4e85-b681-4056e5870710" providerId="ADAL" clId="{97FA64F1-E532-4E8E-8FC0-D9791B8C34C4}" dt="2023-01-17T04:30:34.774" v="408" actId="14100"/>
            <ac:spMkLst>
              <pc:docMk/>
              <pc:sldMasterMk cId="4190673195" sldId="2147483648"/>
              <pc:sldLayoutMk cId="3609855304" sldId="2147483658"/>
              <ac:spMk id="2" creationId="{49CC5AC9-C0C6-411A-85D6-75C7388B3F9E}"/>
            </ac:spMkLst>
          </pc:spChg>
          <pc:spChg chg="mod">
            <ac:chgData name="Gupta, Rohan" userId="9b23a1a5-b82b-4e85-b681-4056e5870710" providerId="ADAL" clId="{97FA64F1-E532-4E8E-8FC0-D9791B8C34C4}" dt="2023-01-17T04:30:36.820" v="409" actId="120"/>
            <ac:spMkLst>
              <pc:docMk/>
              <pc:sldMasterMk cId="4190673195" sldId="2147483648"/>
              <pc:sldLayoutMk cId="3609855304" sldId="2147483658"/>
              <ac:spMk id="3" creationId="{246DF834-B681-43D5-95DF-817A67E7C736}"/>
            </ac:spMkLst>
          </pc:spChg>
          <pc:spChg chg="mod">
            <ac:chgData name="Gupta, Rohan" userId="9b23a1a5-b82b-4e85-b681-4056e5870710" providerId="ADAL" clId="{97FA64F1-E532-4E8E-8FC0-D9791B8C34C4}" dt="2023-01-17T04:30:43.126" v="411" actId="1076"/>
            <ac:spMkLst>
              <pc:docMk/>
              <pc:sldMasterMk cId="4190673195" sldId="2147483648"/>
              <pc:sldLayoutMk cId="3609855304" sldId="2147483658"/>
              <ac:spMk id="24" creationId="{BA583C5A-648C-4152-BA0A-EF1D87145124}"/>
            </ac:spMkLst>
          </pc:spChg>
          <pc:picChg chg="add del mod">
            <ac:chgData name="Gupta, Rohan" userId="9b23a1a5-b82b-4e85-b681-4056e5870710" providerId="ADAL" clId="{97FA64F1-E532-4E8E-8FC0-D9791B8C34C4}" dt="2023-01-17T15:59:40.303" v="1000" actId="21"/>
            <ac:picMkLst>
              <pc:docMk/>
              <pc:sldMasterMk cId="4190673195" sldId="2147483648"/>
              <pc:sldLayoutMk cId="3609855304" sldId="2147483658"/>
              <ac:picMk id="4" creationId="{37182E5A-A5A3-DBB7-0157-E2D0747AF13F}"/>
            </ac:picMkLst>
          </pc:picChg>
          <pc:picChg chg="add mod">
            <ac:chgData name="Gupta, Rohan" userId="9b23a1a5-b82b-4e85-b681-4056e5870710" providerId="ADAL" clId="{97FA64F1-E532-4E8E-8FC0-D9791B8C34C4}" dt="2023-01-17T15:59:46.817" v="1005"/>
            <ac:picMkLst>
              <pc:docMk/>
              <pc:sldMasterMk cId="4190673195" sldId="2147483648"/>
              <pc:sldLayoutMk cId="3609855304" sldId="2147483658"/>
              <ac:picMk id="5" creationId="{98703E4A-08B4-9429-F733-EC5BEA736A76}"/>
            </ac:picMkLst>
          </pc:picChg>
          <pc:picChg chg="del">
            <ac:chgData name="Gupta, Rohan" userId="9b23a1a5-b82b-4e85-b681-4056e5870710" providerId="ADAL" clId="{97FA64F1-E532-4E8E-8FC0-D9791B8C34C4}" dt="2023-01-17T04:30:21.717" v="402" actId="21"/>
            <ac:picMkLst>
              <pc:docMk/>
              <pc:sldMasterMk cId="4190673195" sldId="2147483648"/>
              <pc:sldLayoutMk cId="3609855304" sldId="2147483658"/>
              <ac:picMk id="13" creationId="{27603744-944F-4CF6-A291-26DB4869E1B6}"/>
            </ac:picMkLst>
          </pc:picChg>
          <pc:picChg chg="del">
            <ac:chgData name="Gupta, Rohan" userId="9b23a1a5-b82b-4e85-b681-4056e5870710" providerId="ADAL" clId="{97FA64F1-E532-4E8E-8FC0-D9791B8C34C4}" dt="2023-01-17T04:30:21.116" v="401" actId="21"/>
            <ac:picMkLst>
              <pc:docMk/>
              <pc:sldMasterMk cId="4190673195" sldId="2147483648"/>
              <pc:sldLayoutMk cId="3609855304" sldId="2147483658"/>
              <ac:picMk id="15" creationId="{86DFC05B-BB70-4CC3-9EF0-3FD1DBC7C1DC}"/>
            </ac:picMkLst>
          </pc:picChg>
          <pc:picChg chg="del">
            <ac:chgData name="Gupta, Rohan" userId="9b23a1a5-b82b-4e85-b681-4056e5870710" providerId="ADAL" clId="{97FA64F1-E532-4E8E-8FC0-D9791B8C34C4}" dt="2023-01-17T04:30:22.566" v="403" actId="21"/>
            <ac:picMkLst>
              <pc:docMk/>
              <pc:sldMasterMk cId="4190673195" sldId="2147483648"/>
              <pc:sldLayoutMk cId="3609855304" sldId="2147483658"/>
              <ac:picMk id="19" creationId="{9AF2D5C3-202D-4733-B15E-2ED337A8BAD3}"/>
            </ac:picMkLst>
          </pc:picChg>
        </pc:sldLayoutChg>
        <pc:sldLayoutChg chg="addSp delSp modSp mod">
          <pc:chgData name="Gupta, Rohan" userId="9b23a1a5-b82b-4e85-b681-4056e5870710" providerId="ADAL" clId="{97FA64F1-E532-4E8E-8FC0-D9791B8C34C4}" dt="2023-01-17T15:59:46.305" v="1004"/>
          <pc:sldLayoutMkLst>
            <pc:docMk/>
            <pc:sldMasterMk cId="4190673195" sldId="2147483648"/>
            <pc:sldLayoutMk cId="809842344" sldId="2147483659"/>
          </pc:sldLayoutMkLst>
          <pc:spChg chg="mod">
            <ac:chgData name="Gupta, Rohan" userId="9b23a1a5-b82b-4e85-b681-4056e5870710" providerId="ADAL" clId="{97FA64F1-E532-4E8E-8FC0-D9791B8C34C4}" dt="2023-01-17T04:36:36.246" v="518" actId="207"/>
            <ac:spMkLst>
              <pc:docMk/>
              <pc:sldMasterMk cId="4190673195" sldId="2147483648"/>
              <pc:sldLayoutMk cId="809842344" sldId="2147483659"/>
              <ac:spMk id="2" creationId="{49CC5AC9-C0C6-411A-85D6-75C7388B3F9E}"/>
            </ac:spMkLst>
          </pc:spChg>
          <pc:spChg chg="add mod ord">
            <ac:chgData name="Gupta, Rohan" userId="9b23a1a5-b82b-4e85-b681-4056e5870710" providerId="ADAL" clId="{97FA64F1-E532-4E8E-8FC0-D9791B8C34C4}" dt="2023-01-17T04:36:33.742" v="516" actId="167"/>
            <ac:spMkLst>
              <pc:docMk/>
              <pc:sldMasterMk cId="4190673195" sldId="2147483648"/>
              <pc:sldLayoutMk cId="809842344" sldId="2147483659"/>
              <ac:spMk id="3" creationId="{047DDC16-1BC1-CB04-064A-20181F008552}"/>
            </ac:spMkLst>
          </pc:spChg>
          <pc:spChg chg="del">
            <ac:chgData name="Gupta, Rohan" userId="9b23a1a5-b82b-4e85-b681-4056e5870710" providerId="ADAL" clId="{97FA64F1-E532-4E8E-8FC0-D9791B8C34C4}" dt="2023-01-17T04:36:21.848" v="507" actId="21"/>
            <ac:spMkLst>
              <pc:docMk/>
              <pc:sldMasterMk cId="4190673195" sldId="2147483648"/>
              <pc:sldLayoutMk cId="809842344" sldId="2147483659"/>
              <ac:spMk id="24" creationId="{BA583C5A-648C-4152-BA0A-EF1D87145124}"/>
            </ac:spMkLst>
          </pc:spChg>
          <pc:picChg chg="add del mod ord">
            <ac:chgData name="Gupta, Rohan" userId="9b23a1a5-b82b-4e85-b681-4056e5870710" providerId="ADAL" clId="{97FA64F1-E532-4E8E-8FC0-D9791B8C34C4}" dt="2023-01-17T15:59:41.583" v="1001" actId="21"/>
            <ac:picMkLst>
              <pc:docMk/>
              <pc:sldMasterMk cId="4190673195" sldId="2147483648"/>
              <pc:sldLayoutMk cId="809842344" sldId="2147483659"/>
              <ac:picMk id="4" creationId="{77475D3D-1170-D3A7-2C3D-18640059F405}"/>
            </ac:picMkLst>
          </pc:picChg>
          <pc:picChg chg="add mod">
            <ac:chgData name="Gupta, Rohan" userId="9b23a1a5-b82b-4e85-b681-4056e5870710" providerId="ADAL" clId="{97FA64F1-E532-4E8E-8FC0-D9791B8C34C4}" dt="2023-01-17T15:59:46.305" v="1004"/>
            <ac:picMkLst>
              <pc:docMk/>
              <pc:sldMasterMk cId="4190673195" sldId="2147483648"/>
              <pc:sldLayoutMk cId="809842344" sldId="2147483659"/>
              <ac:picMk id="5" creationId="{A5764DFD-2F21-BC0B-5AEC-9917138E5230}"/>
            </ac:picMkLst>
          </pc:picChg>
          <pc:picChg chg="del">
            <ac:chgData name="Gupta, Rohan" userId="9b23a1a5-b82b-4e85-b681-4056e5870710" providerId="ADAL" clId="{97FA64F1-E532-4E8E-8FC0-D9791B8C34C4}" dt="2023-01-17T04:36:24.538" v="510" actId="21"/>
            <ac:picMkLst>
              <pc:docMk/>
              <pc:sldMasterMk cId="4190673195" sldId="2147483648"/>
              <pc:sldLayoutMk cId="809842344" sldId="2147483659"/>
              <ac:picMk id="13" creationId="{27603744-944F-4CF6-A291-26DB4869E1B6}"/>
            </ac:picMkLst>
          </pc:picChg>
          <pc:picChg chg="del">
            <ac:chgData name="Gupta, Rohan" userId="9b23a1a5-b82b-4e85-b681-4056e5870710" providerId="ADAL" clId="{97FA64F1-E532-4E8E-8FC0-D9791B8C34C4}" dt="2023-01-17T04:36:22.437" v="508" actId="21"/>
            <ac:picMkLst>
              <pc:docMk/>
              <pc:sldMasterMk cId="4190673195" sldId="2147483648"/>
              <pc:sldLayoutMk cId="809842344" sldId="2147483659"/>
              <ac:picMk id="15" creationId="{86DFC05B-BB70-4CC3-9EF0-3FD1DBC7C1DC}"/>
            </ac:picMkLst>
          </pc:picChg>
          <pc:picChg chg="del">
            <ac:chgData name="Gupta, Rohan" userId="9b23a1a5-b82b-4e85-b681-4056e5870710" providerId="ADAL" clId="{97FA64F1-E532-4E8E-8FC0-D9791B8C34C4}" dt="2023-01-17T04:36:25.869" v="512" actId="21"/>
            <ac:picMkLst>
              <pc:docMk/>
              <pc:sldMasterMk cId="4190673195" sldId="2147483648"/>
              <pc:sldLayoutMk cId="809842344" sldId="2147483659"/>
              <ac:picMk id="19" creationId="{9AF2D5C3-202D-4733-B15E-2ED337A8BAD3}"/>
            </ac:picMkLst>
          </pc:picChg>
          <pc:cxnChg chg="del">
            <ac:chgData name="Gupta, Rohan" userId="9b23a1a5-b82b-4e85-b681-4056e5870710" providerId="ADAL" clId="{97FA64F1-E532-4E8E-8FC0-D9791B8C34C4}" dt="2023-01-17T04:36:23.661" v="509" actId="21"/>
            <ac:cxnSpMkLst>
              <pc:docMk/>
              <pc:sldMasterMk cId="4190673195" sldId="2147483648"/>
              <pc:sldLayoutMk cId="809842344" sldId="2147483659"/>
              <ac:cxnSpMk id="20" creationId="{FD3C56EB-DF9F-482E-9810-E58FF469526B}"/>
            </ac:cxnSpMkLst>
          </pc:cxnChg>
          <pc:cxnChg chg="del">
            <ac:chgData name="Gupta, Rohan" userId="9b23a1a5-b82b-4e85-b681-4056e5870710" providerId="ADAL" clId="{97FA64F1-E532-4E8E-8FC0-D9791B8C34C4}" dt="2023-01-17T04:36:26.394" v="513" actId="21"/>
            <ac:cxnSpMkLst>
              <pc:docMk/>
              <pc:sldMasterMk cId="4190673195" sldId="2147483648"/>
              <pc:sldLayoutMk cId="809842344" sldId="2147483659"/>
              <ac:cxnSpMk id="21" creationId="{88FFFB86-C074-46DA-A26D-F3C047E8C3F4}"/>
            </ac:cxnSpMkLst>
          </pc:cxnChg>
          <pc:cxnChg chg="del">
            <ac:chgData name="Gupta, Rohan" userId="9b23a1a5-b82b-4e85-b681-4056e5870710" providerId="ADAL" clId="{97FA64F1-E532-4E8E-8FC0-D9791B8C34C4}" dt="2023-01-17T04:36:25.575" v="511" actId="21"/>
            <ac:cxnSpMkLst>
              <pc:docMk/>
              <pc:sldMasterMk cId="4190673195" sldId="2147483648"/>
              <pc:sldLayoutMk cId="809842344" sldId="2147483659"/>
              <ac:cxnSpMk id="23" creationId="{61E28FF0-2D39-435B-B0EF-D4177C849042}"/>
            </ac:cxnSpMkLst>
          </pc:cxnChg>
        </pc:sldLayoutChg>
        <pc:sldLayoutChg chg="addSp delSp modSp mod">
          <pc:chgData name="Gupta, Rohan" userId="9b23a1a5-b82b-4e85-b681-4056e5870710" providerId="ADAL" clId="{97FA64F1-E532-4E8E-8FC0-D9791B8C34C4}" dt="2023-01-17T15:59:45.775" v="1003"/>
          <pc:sldLayoutMkLst>
            <pc:docMk/>
            <pc:sldMasterMk cId="4190673195" sldId="2147483648"/>
            <pc:sldLayoutMk cId="3025150689" sldId="2147483660"/>
          </pc:sldLayoutMkLst>
          <pc:spChg chg="add del mod">
            <ac:chgData name="Gupta, Rohan" userId="9b23a1a5-b82b-4e85-b681-4056e5870710" providerId="ADAL" clId="{97FA64F1-E532-4E8E-8FC0-D9791B8C34C4}" dt="2023-01-17T04:30:00.954" v="392"/>
            <ac:spMkLst>
              <pc:docMk/>
              <pc:sldMasterMk cId="4190673195" sldId="2147483648"/>
              <pc:sldLayoutMk cId="3025150689" sldId="2147483660"/>
              <ac:spMk id="3" creationId="{DA43C797-D1A2-ECC2-4E8C-4D3789ADC8EE}"/>
            </ac:spMkLst>
          </pc:spChg>
          <pc:spChg chg="add mod ord">
            <ac:chgData name="Gupta, Rohan" userId="9b23a1a5-b82b-4e85-b681-4056e5870710" providerId="ADAL" clId="{97FA64F1-E532-4E8E-8FC0-D9791B8C34C4}" dt="2023-01-17T04:30:04.156" v="394" actId="167"/>
            <ac:spMkLst>
              <pc:docMk/>
              <pc:sldMasterMk cId="4190673195" sldId="2147483648"/>
              <pc:sldLayoutMk cId="3025150689" sldId="2147483660"/>
              <ac:spMk id="6" creationId="{F88D558F-3631-E38C-BA79-ABE5E07A0318}"/>
            </ac:spMkLst>
          </pc:spChg>
          <pc:spChg chg="del">
            <ac:chgData name="Gupta, Rohan" userId="9b23a1a5-b82b-4e85-b681-4056e5870710" providerId="ADAL" clId="{97FA64F1-E532-4E8E-8FC0-D9791B8C34C4}" dt="2023-01-17T04:29:49.108" v="382" actId="21"/>
            <ac:spMkLst>
              <pc:docMk/>
              <pc:sldMasterMk cId="4190673195" sldId="2147483648"/>
              <pc:sldLayoutMk cId="3025150689" sldId="2147483660"/>
              <ac:spMk id="18" creationId="{5038478D-7EE8-4883-9C56-202343FFD1B4}"/>
            </ac:spMkLst>
          </pc:spChg>
          <pc:picChg chg="add mod">
            <ac:chgData name="Gupta, Rohan" userId="9b23a1a5-b82b-4e85-b681-4056e5870710" providerId="ADAL" clId="{97FA64F1-E532-4E8E-8FC0-D9791B8C34C4}" dt="2023-01-17T15:59:45.775" v="1003"/>
            <ac:picMkLst>
              <pc:docMk/>
              <pc:sldMasterMk cId="4190673195" sldId="2147483648"/>
              <pc:sldLayoutMk cId="3025150689" sldId="2147483660"/>
              <ac:picMk id="3" creationId="{C83A2440-355F-7AF0-93A2-F11F0086688D}"/>
            </ac:picMkLst>
          </pc:picChg>
          <pc:picChg chg="add del mod">
            <ac:chgData name="Gupta, Rohan" userId="9b23a1a5-b82b-4e85-b681-4056e5870710" providerId="ADAL" clId="{97FA64F1-E532-4E8E-8FC0-D9791B8C34C4}" dt="2023-01-17T04:30:00.954" v="392"/>
            <ac:picMkLst>
              <pc:docMk/>
              <pc:sldMasterMk cId="4190673195" sldId="2147483648"/>
              <pc:sldLayoutMk cId="3025150689" sldId="2147483660"/>
              <ac:picMk id="4" creationId="{23D33922-0EDF-2F09-A2FF-3A7A3E6D316A}"/>
            </ac:picMkLst>
          </pc:picChg>
          <pc:picChg chg="del">
            <ac:chgData name="Gupta, Rohan" userId="9b23a1a5-b82b-4e85-b681-4056e5870710" providerId="ADAL" clId="{97FA64F1-E532-4E8E-8FC0-D9791B8C34C4}" dt="2023-01-17T04:29:48.705" v="381" actId="21"/>
            <ac:picMkLst>
              <pc:docMk/>
              <pc:sldMasterMk cId="4190673195" sldId="2147483648"/>
              <pc:sldLayoutMk cId="3025150689" sldId="2147483660"/>
              <ac:picMk id="5" creationId="{476BEC59-55E8-4675-9F1B-5CB667C3AB08}"/>
            </ac:picMkLst>
          </pc:picChg>
          <pc:picChg chg="del">
            <ac:chgData name="Gupta, Rohan" userId="9b23a1a5-b82b-4e85-b681-4056e5870710" providerId="ADAL" clId="{97FA64F1-E532-4E8E-8FC0-D9791B8C34C4}" dt="2023-01-17T04:36:30.772" v="514" actId="21"/>
            <ac:picMkLst>
              <pc:docMk/>
              <pc:sldMasterMk cId="4190673195" sldId="2147483648"/>
              <pc:sldLayoutMk cId="3025150689" sldId="2147483660"/>
              <ac:picMk id="7" creationId="{4209C0A0-1370-46B4-99D9-353A7AA34FBD}"/>
            </ac:picMkLst>
          </pc:picChg>
          <pc:picChg chg="del">
            <ac:chgData name="Gupta, Rohan" userId="9b23a1a5-b82b-4e85-b681-4056e5870710" providerId="ADAL" clId="{97FA64F1-E532-4E8E-8FC0-D9791B8C34C4}" dt="2023-01-17T04:29:50.088" v="383" actId="21"/>
            <ac:picMkLst>
              <pc:docMk/>
              <pc:sldMasterMk cId="4190673195" sldId="2147483648"/>
              <pc:sldLayoutMk cId="3025150689" sldId="2147483660"/>
              <ac:picMk id="8" creationId="{F24244AD-F43C-4287-A700-2B78D5A09214}"/>
            </ac:picMkLst>
          </pc:picChg>
          <pc:picChg chg="add del mod ord">
            <ac:chgData name="Gupta, Rohan" userId="9b23a1a5-b82b-4e85-b681-4056e5870710" providerId="ADAL" clId="{97FA64F1-E532-4E8E-8FC0-D9791B8C34C4}" dt="2023-01-17T15:59:43.154" v="1002" actId="21"/>
            <ac:picMkLst>
              <pc:docMk/>
              <pc:sldMasterMk cId="4190673195" sldId="2147483648"/>
              <pc:sldLayoutMk cId="3025150689" sldId="2147483660"/>
              <ac:picMk id="9" creationId="{38A8EBCC-4CE4-FDD0-5892-3E5890410581}"/>
            </ac:picMkLst>
          </pc:picChg>
          <pc:picChg chg="del">
            <ac:chgData name="Gupta, Rohan" userId="9b23a1a5-b82b-4e85-b681-4056e5870710" providerId="ADAL" clId="{97FA64F1-E532-4E8E-8FC0-D9791B8C34C4}" dt="2023-01-17T04:29:54.849" v="390" actId="21"/>
            <ac:picMkLst>
              <pc:docMk/>
              <pc:sldMasterMk cId="4190673195" sldId="2147483648"/>
              <pc:sldLayoutMk cId="3025150689" sldId="2147483660"/>
              <ac:picMk id="10" creationId="{E6C9D1C3-CB70-4274-B232-83683589344B}"/>
            </ac:picMkLst>
          </pc:picChg>
          <pc:picChg chg="del">
            <ac:chgData name="Gupta, Rohan" userId="9b23a1a5-b82b-4e85-b681-4056e5870710" providerId="ADAL" clId="{97FA64F1-E532-4E8E-8FC0-D9791B8C34C4}" dt="2023-01-17T04:29:48.346" v="380" actId="21"/>
            <ac:picMkLst>
              <pc:docMk/>
              <pc:sldMasterMk cId="4190673195" sldId="2147483648"/>
              <pc:sldLayoutMk cId="3025150689" sldId="2147483660"/>
              <ac:picMk id="11" creationId="{180F0CF0-7A52-43D2-B97C-6365C504ECBB}"/>
            </ac:picMkLst>
          </pc:picChg>
          <pc:picChg chg="del">
            <ac:chgData name="Gupta, Rohan" userId="9b23a1a5-b82b-4e85-b681-4056e5870710" providerId="ADAL" clId="{97FA64F1-E532-4E8E-8FC0-D9791B8C34C4}" dt="2023-01-17T04:29:50.565" v="384" actId="21"/>
            <ac:picMkLst>
              <pc:docMk/>
              <pc:sldMasterMk cId="4190673195" sldId="2147483648"/>
              <pc:sldLayoutMk cId="3025150689" sldId="2147483660"/>
              <ac:picMk id="12" creationId="{2D720FD0-264D-44F8-B352-8D81FEBAD4AB}"/>
            </ac:picMkLst>
          </pc:picChg>
          <pc:cxnChg chg="del">
            <ac:chgData name="Gupta, Rohan" userId="9b23a1a5-b82b-4e85-b681-4056e5870710" providerId="ADAL" clId="{97FA64F1-E532-4E8E-8FC0-D9791B8C34C4}" dt="2023-01-17T04:29:52.625" v="387" actId="21"/>
            <ac:cxnSpMkLst>
              <pc:docMk/>
              <pc:sldMasterMk cId="4190673195" sldId="2147483648"/>
              <pc:sldLayoutMk cId="3025150689" sldId="2147483660"/>
              <ac:cxnSpMk id="14" creationId="{8F15704A-25A9-49BD-8778-31B821D050F7}"/>
            </ac:cxnSpMkLst>
          </pc:cxnChg>
          <pc:cxnChg chg="del">
            <ac:chgData name="Gupta, Rohan" userId="9b23a1a5-b82b-4e85-b681-4056e5870710" providerId="ADAL" clId="{97FA64F1-E532-4E8E-8FC0-D9791B8C34C4}" dt="2023-01-17T04:29:54.304" v="389" actId="21"/>
            <ac:cxnSpMkLst>
              <pc:docMk/>
              <pc:sldMasterMk cId="4190673195" sldId="2147483648"/>
              <pc:sldLayoutMk cId="3025150689" sldId="2147483660"/>
              <ac:cxnSpMk id="16" creationId="{222C73A3-89D2-4C36-A01A-06DA56913F36}"/>
            </ac:cxnSpMkLst>
          </pc:cxnChg>
          <pc:cxnChg chg="del">
            <ac:chgData name="Gupta, Rohan" userId="9b23a1a5-b82b-4e85-b681-4056e5870710" providerId="ADAL" clId="{97FA64F1-E532-4E8E-8FC0-D9791B8C34C4}" dt="2023-01-17T04:29:51.229" v="385" actId="21"/>
            <ac:cxnSpMkLst>
              <pc:docMk/>
              <pc:sldMasterMk cId="4190673195" sldId="2147483648"/>
              <pc:sldLayoutMk cId="3025150689" sldId="2147483660"/>
              <ac:cxnSpMk id="17" creationId="{94ACD95C-11AF-45AE-8DDF-5656CB9429CE}"/>
            </ac:cxnSpMkLst>
          </pc:cxnChg>
          <pc:cxnChg chg="del">
            <ac:chgData name="Gupta, Rohan" userId="9b23a1a5-b82b-4e85-b681-4056e5870710" providerId="ADAL" clId="{97FA64F1-E532-4E8E-8FC0-D9791B8C34C4}" dt="2023-01-17T04:29:53.588" v="388" actId="21"/>
            <ac:cxnSpMkLst>
              <pc:docMk/>
              <pc:sldMasterMk cId="4190673195" sldId="2147483648"/>
              <pc:sldLayoutMk cId="3025150689" sldId="2147483660"/>
              <ac:cxnSpMk id="19" creationId="{C375EAE5-A9E5-485F-A525-F1AF25F1C458}"/>
            </ac:cxnSpMkLst>
          </pc:cxnChg>
          <pc:cxnChg chg="del">
            <ac:chgData name="Gupta, Rohan" userId="9b23a1a5-b82b-4e85-b681-4056e5870710" providerId="ADAL" clId="{97FA64F1-E532-4E8E-8FC0-D9791B8C34C4}" dt="2023-01-17T04:29:51.949" v="386" actId="21"/>
            <ac:cxnSpMkLst>
              <pc:docMk/>
              <pc:sldMasterMk cId="4190673195" sldId="2147483648"/>
              <pc:sldLayoutMk cId="3025150689" sldId="2147483660"/>
              <ac:cxnSpMk id="20" creationId="{C115D98D-E5EA-450E-855B-9764AF797E65}"/>
            </ac:cxnSpMkLst>
          </pc:cxnChg>
        </pc:sldLayoutChg>
        <pc:sldLayoutChg chg="delSp modSp mod">
          <pc:chgData name="Gupta, Rohan" userId="9b23a1a5-b82b-4e85-b681-4056e5870710" providerId="ADAL" clId="{97FA64F1-E532-4E8E-8FC0-D9791B8C34C4}" dt="2023-01-17T04:30:14.413" v="400" actId="208"/>
          <pc:sldLayoutMkLst>
            <pc:docMk/>
            <pc:sldMasterMk cId="4190673195" sldId="2147483648"/>
            <pc:sldLayoutMk cId="509054924" sldId="2147483661"/>
          </pc:sldLayoutMkLst>
          <pc:spChg chg="mod">
            <ac:chgData name="Gupta, Rohan" userId="9b23a1a5-b82b-4e85-b681-4056e5870710" providerId="ADAL" clId="{97FA64F1-E532-4E8E-8FC0-D9791B8C34C4}" dt="2023-01-17T04:30:06.626" v="396" actId="113"/>
            <ac:spMkLst>
              <pc:docMk/>
              <pc:sldMasterMk cId="4190673195" sldId="2147483648"/>
              <pc:sldLayoutMk cId="509054924" sldId="2147483661"/>
              <ac:spMk id="2" creationId="{49CC5AC9-C0C6-411A-85D6-75C7388B3F9E}"/>
            </ac:spMkLst>
          </pc:spChg>
          <pc:picChg chg="del">
            <ac:chgData name="Gupta, Rohan" userId="9b23a1a5-b82b-4e85-b681-4056e5870710" providerId="ADAL" clId="{97FA64F1-E532-4E8E-8FC0-D9791B8C34C4}" dt="2023-01-17T04:30:08.345" v="398" actId="21"/>
            <ac:picMkLst>
              <pc:docMk/>
              <pc:sldMasterMk cId="4190673195" sldId="2147483648"/>
              <pc:sldLayoutMk cId="509054924" sldId="2147483661"/>
              <ac:picMk id="8" creationId="{F24244AD-F43C-4287-A700-2B78D5A09214}"/>
            </ac:picMkLst>
          </pc:picChg>
          <pc:picChg chg="del">
            <ac:chgData name="Gupta, Rohan" userId="9b23a1a5-b82b-4e85-b681-4056e5870710" providerId="ADAL" clId="{97FA64F1-E532-4E8E-8FC0-D9791B8C34C4}" dt="2023-01-17T04:30:07.888" v="397" actId="21"/>
            <ac:picMkLst>
              <pc:docMk/>
              <pc:sldMasterMk cId="4190673195" sldId="2147483648"/>
              <pc:sldLayoutMk cId="509054924" sldId="2147483661"/>
              <ac:picMk id="10" creationId="{E6C9D1C3-CB70-4274-B232-83683589344B}"/>
            </ac:picMkLst>
          </pc:picChg>
          <pc:picChg chg="del">
            <ac:chgData name="Gupta, Rohan" userId="9b23a1a5-b82b-4e85-b681-4056e5870710" providerId="ADAL" clId="{97FA64F1-E532-4E8E-8FC0-D9791B8C34C4}" dt="2023-01-17T04:30:10.581" v="399" actId="21"/>
            <ac:picMkLst>
              <pc:docMk/>
              <pc:sldMasterMk cId="4190673195" sldId="2147483648"/>
              <pc:sldLayoutMk cId="509054924" sldId="2147483661"/>
              <ac:picMk id="12" creationId="{2D720FD0-264D-44F8-B352-8D81FEBAD4AB}"/>
            </ac:picMkLst>
          </pc:picChg>
          <pc:cxnChg chg="mod">
            <ac:chgData name="Gupta, Rohan" userId="9b23a1a5-b82b-4e85-b681-4056e5870710" providerId="ADAL" clId="{97FA64F1-E532-4E8E-8FC0-D9791B8C34C4}" dt="2023-01-17T04:30:14.413" v="400" actId="208"/>
            <ac:cxnSpMkLst>
              <pc:docMk/>
              <pc:sldMasterMk cId="4190673195" sldId="2147483648"/>
              <pc:sldLayoutMk cId="509054924" sldId="2147483661"/>
              <ac:cxnSpMk id="14" creationId="{8F15704A-25A9-49BD-8778-31B821D050F7}"/>
            </ac:cxnSpMkLst>
          </pc:cxnChg>
        </pc:sldLayoutChg>
        <pc:sldLayoutChg chg="addSp delSp modSp mod">
          <pc:chgData name="Gupta, Rohan" userId="9b23a1a5-b82b-4e85-b681-4056e5870710" providerId="ADAL" clId="{97FA64F1-E532-4E8E-8FC0-D9791B8C34C4}" dt="2023-01-17T15:59:20.137" v="993"/>
          <pc:sldLayoutMkLst>
            <pc:docMk/>
            <pc:sldMasterMk cId="4190673195" sldId="2147483648"/>
            <pc:sldLayoutMk cId="2641920822" sldId="2147483662"/>
          </pc:sldLayoutMkLst>
          <pc:spChg chg="mod">
            <ac:chgData name="Gupta, Rohan" userId="9b23a1a5-b82b-4e85-b681-4056e5870710" providerId="ADAL" clId="{97FA64F1-E532-4E8E-8FC0-D9791B8C34C4}" dt="2023-01-17T04:29:44.001" v="379" actId="113"/>
            <ac:spMkLst>
              <pc:docMk/>
              <pc:sldMasterMk cId="4190673195" sldId="2147483648"/>
              <pc:sldLayoutMk cId="2641920822" sldId="2147483662"/>
              <ac:spMk id="2" creationId="{49CC5AC9-C0C6-411A-85D6-75C7388B3F9E}"/>
            </ac:spMkLst>
          </pc:spChg>
          <pc:spChg chg="add mod ord">
            <ac:chgData name="Gupta, Rohan" userId="9b23a1a5-b82b-4e85-b681-4056e5870710" providerId="ADAL" clId="{97FA64F1-E532-4E8E-8FC0-D9791B8C34C4}" dt="2023-01-17T04:36:15.847" v="506" actId="167"/>
            <ac:spMkLst>
              <pc:docMk/>
              <pc:sldMasterMk cId="4190673195" sldId="2147483648"/>
              <pc:sldLayoutMk cId="2641920822" sldId="2147483662"/>
              <ac:spMk id="5" creationId="{A7E4587C-589C-912C-F894-690ED2B6E223}"/>
            </ac:spMkLst>
          </pc:spChg>
          <pc:spChg chg="mod">
            <ac:chgData name="Gupta, Rohan" userId="9b23a1a5-b82b-4e85-b681-4056e5870710" providerId="ADAL" clId="{97FA64F1-E532-4E8E-8FC0-D9791B8C34C4}" dt="2023-01-17T04:29:37.529" v="371" actId="207"/>
            <ac:spMkLst>
              <pc:docMk/>
              <pc:sldMasterMk cId="4190673195" sldId="2147483648"/>
              <pc:sldLayoutMk cId="2641920822" sldId="2147483662"/>
              <ac:spMk id="9" creationId="{8D372877-A88D-4210-BA5F-EFCAB361339D}"/>
            </ac:spMkLst>
          </pc:spChg>
          <pc:spChg chg="del">
            <ac:chgData name="Gupta, Rohan" userId="9b23a1a5-b82b-4e85-b681-4056e5870710" providerId="ADAL" clId="{97FA64F1-E532-4E8E-8FC0-D9791B8C34C4}" dt="2023-01-17T04:36:09.041" v="504" actId="21"/>
            <ac:spMkLst>
              <pc:docMk/>
              <pc:sldMasterMk cId="4190673195" sldId="2147483648"/>
              <pc:sldLayoutMk cId="2641920822" sldId="2147483662"/>
              <ac:spMk id="16" creationId="{B17147E1-6747-43A2-B66C-4E033A7DBB0D}"/>
            </ac:spMkLst>
          </pc:spChg>
          <pc:picChg chg="add del mod">
            <ac:chgData name="Gupta, Rohan" userId="9b23a1a5-b82b-4e85-b681-4056e5870710" providerId="ADAL" clId="{97FA64F1-E532-4E8E-8FC0-D9791B8C34C4}" dt="2023-01-17T15:59:17.653" v="991" actId="21"/>
            <ac:picMkLst>
              <pc:docMk/>
              <pc:sldMasterMk cId="4190673195" sldId="2147483648"/>
              <pc:sldLayoutMk cId="2641920822" sldId="2147483662"/>
              <ac:picMk id="3" creationId="{F2F975F4-F5AF-02D6-AEBD-6CB8C8FB6A7F}"/>
            </ac:picMkLst>
          </pc:picChg>
          <pc:picChg chg="add del mod">
            <ac:chgData name="Gupta, Rohan" userId="9b23a1a5-b82b-4e85-b681-4056e5870710" providerId="ADAL" clId="{97FA64F1-E532-4E8E-8FC0-D9791B8C34C4}" dt="2023-01-17T04:29:41.612" v="376"/>
            <ac:picMkLst>
              <pc:docMk/>
              <pc:sldMasterMk cId="4190673195" sldId="2147483648"/>
              <pc:sldLayoutMk cId="2641920822" sldId="2147483662"/>
              <ac:picMk id="3" creationId="{FC201317-E431-52D8-0C51-FD82969673F1}"/>
            </ac:picMkLst>
          </pc:picChg>
          <pc:picChg chg="add del mod">
            <ac:chgData name="Gupta, Rohan" userId="9b23a1a5-b82b-4e85-b681-4056e5870710" providerId="ADAL" clId="{97FA64F1-E532-4E8E-8FC0-D9791B8C34C4}" dt="2023-01-17T04:29:43.188" v="378"/>
            <ac:picMkLst>
              <pc:docMk/>
              <pc:sldMasterMk cId="4190673195" sldId="2147483648"/>
              <pc:sldLayoutMk cId="2641920822" sldId="2147483662"/>
              <ac:picMk id="4" creationId="{9D08C3EA-6372-E389-2363-EDF2243538B2}"/>
            </ac:picMkLst>
          </pc:picChg>
          <pc:picChg chg="add mod">
            <ac:chgData name="Gupta, Rohan" userId="9b23a1a5-b82b-4e85-b681-4056e5870710" providerId="ADAL" clId="{97FA64F1-E532-4E8E-8FC0-D9791B8C34C4}" dt="2023-01-17T15:59:20.137" v="993"/>
            <ac:picMkLst>
              <pc:docMk/>
              <pc:sldMasterMk cId="4190673195" sldId="2147483648"/>
              <pc:sldLayoutMk cId="2641920822" sldId="2147483662"/>
              <ac:picMk id="4" creationId="{F3A5E31E-AFD3-2F47-3F34-F87D5DF4DD96}"/>
            </ac:picMkLst>
          </pc:picChg>
          <pc:picChg chg="add del mod ord">
            <ac:chgData name="Gupta, Rohan" userId="9b23a1a5-b82b-4e85-b681-4056e5870710" providerId="ADAL" clId="{97FA64F1-E532-4E8E-8FC0-D9791B8C34C4}" dt="2023-01-17T15:59:18.421" v="992" actId="21"/>
            <ac:picMkLst>
              <pc:docMk/>
              <pc:sldMasterMk cId="4190673195" sldId="2147483648"/>
              <pc:sldLayoutMk cId="2641920822" sldId="2147483662"/>
              <ac:picMk id="6" creationId="{E5F29AC3-81C7-6D18-F52B-92DD9A0AFD8F}"/>
            </ac:picMkLst>
          </pc:picChg>
          <pc:picChg chg="del">
            <ac:chgData name="Gupta, Rohan" userId="9b23a1a5-b82b-4e85-b681-4056e5870710" providerId="ADAL" clId="{97FA64F1-E532-4E8E-8FC0-D9791B8C34C4}" dt="2023-01-17T04:29:39.550" v="373" actId="21"/>
            <ac:picMkLst>
              <pc:docMk/>
              <pc:sldMasterMk cId="4190673195" sldId="2147483648"/>
              <pc:sldLayoutMk cId="2641920822" sldId="2147483662"/>
              <ac:picMk id="11" creationId="{134FE441-CF86-4455-8D0C-66231153858A}"/>
            </ac:picMkLst>
          </pc:picChg>
          <pc:picChg chg="del">
            <ac:chgData name="Gupta, Rohan" userId="9b23a1a5-b82b-4e85-b681-4056e5870710" providerId="ADAL" clId="{97FA64F1-E532-4E8E-8FC0-D9791B8C34C4}" dt="2023-01-17T04:29:39.947" v="374" actId="21"/>
            <ac:picMkLst>
              <pc:docMk/>
              <pc:sldMasterMk cId="4190673195" sldId="2147483648"/>
              <pc:sldLayoutMk cId="2641920822" sldId="2147483662"/>
              <ac:picMk id="13" creationId="{F8B70708-F471-4FA3-A6BC-AEFA12B8E6CD}"/>
            </ac:picMkLst>
          </pc:picChg>
          <pc:picChg chg="del">
            <ac:chgData name="Gupta, Rohan" userId="9b23a1a5-b82b-4e85-b681-4056e5870710" providerId="ADAL" clId="{97FA64F1-E532-4E8E-8FC0-D9791B8C34C4}" dt="2023-01-17T04:29:39.266" v="372" actId="21"/>
            <ac:picMkLst>
              <pc:docMk/>
              <pc:sldMasterMk cId="4190673195" sldId="2147483648"/>
              <pc:sldLayoutMk cId="2641920822" sldId="2147483662"/>
              <ac:picMk id="15" creationId="{C27CEC3F-E706-418B-9EA7-404DD556AB30}"/>
            </ac:picMkLst>
          </pc:picChg>
        </pc:sldLayoutChg>
      </pc:sldMasterChg>
    </pc:docChg>
  </pc:docChgLst>
  <pc:docChgLst>
    <pc:chgData name="Vega, Mayra" userId="S::mvega@trcsolutions.com::e490db27-46bc-4212-b710-2c53e0877113" providerId="AD" clId="Web-{976528B6-5F9C-2D1A-67D5-5645000E4FA7}"/>
    <pc:docChg chg="">
      <pc:chgData name="Vega, Mayra" userId="S::mvega@trcsolutions.com::e490db27-46bc-4212-b710-2c53e0877113" providerId="AD" clId="Web-{976528B6-5F9C-2D1A-67D5-5645000E4FA7}" dt="2023-03-06T22:07:33.984" v="0"/>
      <pc:docMkLst>
        <pc:docMk/>
      </pc:docMkLst>
      <pc:sldChg chg="delCm">
        <pc:chgData name="Vega, Mayra" userId="S::mvega@trcsolutions.com::e490db27-46bc-4212-b710-2c53e0877113" providerId="AD" clId="Web-{976528B6-5F9C-2D1A-67D5-5645000E4FA7}" dt="2023-03-06T22:07:33.984" v="0"/>
        <pc:sldMkLst>
          <pc:docMk/>
          <pc:sldMk cId="3175118878" sldId="258"/>
        </pc:sldMkLst>
      </pc:sldChg>
    </pc:docChg>
  </pc:docChgLst>
  <pc:docChgLst>
    <pc:chgData name="Gupta, Rohan" userId="S::rgupta@trcsolutions.com::9b23a1a5-b82b-4e85-b681-4056e5870710" providerId="AD" clId="Web-{9FE94457-DFD2-8FA3-38FE-0AEDF3842F31}"/>
    <pc:docChg chg="modSld">
      <pc:chgData name="Gupta, Rohan" userId="S::rgupta@trcsolutions.com::9b23a1a5-b82b-4e85-b681-4056e5870710" providerId="AD" clId="Web-{9FE94457-DFD2-8FA3-38FE-0AEDF3842F31}" dt="2023-01-17T15:54:42.141" v="11" actId="14100"/>
      <pc:docMkLst>
        <pc:docMk/>
      </pc:docMkLst>
      <pc:sldChg chg="modSp">
        <pc:chgData name="Gupta, Rohan" userId="S::rgupta@trcsolutions.com::9b23a1a5-b82b-4e85-b681-4056e5870710" providerId="AD" clId="Web-{9FE94457-DFD2-8FA3-38FE-0AEDF3842F31}" dt="2023-01-17T15:50:00.850" v="3" actId="20577"/>
        <pc:sldMkLst>
          <pc:docMk/>
          <pc:sldMk cId="3478901318" sldId="264"/>
        </pc:sldMkLst>
        <pc:spChg chg="mod">
          <ac:chgData name="Gupta, Rohan" userId="S::rgupta@trcsolutions.com::9b23a1a5-b82b-4e85-b681-4056e5870710" providerId="AD" clId="Web-{9FE94457-DFD2-8FA3-38FE-0AEDF3842F31}" dt="2023-01-17T15:50:00.850" v="3" actId="20577"/>
          <ac:spMkLst>
            <pc:docMk/>
            <pc:sldMk cId="3478901318" sldId="264"/>
            <ac:spMk id="2" creationId="{D4FFF2C5-935E-418B-9CF2-D9E701659AE0}"/>
          </ac:spMkLst>
        </pc:spChg>
      </pc:sldChg>
      <pc:sldChg chg="modSp">
        <pc:chgData name="Gupta, Rohan" userId="S::rgupta@trcsolutions.com::9b23a1a5-b82b-4e85-b681-4056e5870710" providerId="AD" clId="Web-{9FE94457-DFD2-8FA3-38FE-0AEDF3842F31}" dt="2023-01-17T15:52:38.824" v="5" actId="1076"/>
        <pc:sldMkLst>
          <pc:docMk/>
          <pc:sldMk cId="2133726981" sldId="267"/>
        </pc:sldMkLst>
        <pc:picChg chg="mod">
          <ac:chgData name="Gupta, Rohan" userId="S::rgupta@trcsolutions.com::9b23a1a5-b82b-4e85-b681-4056e5870710" providerId="AD" clId="Web-{9FE94457-DFD2-8FA3-38FE-0AEDF3842F31}" dt="2023-01-17T15:52:38.824" v="5" actId="1076"/>
          <ac:picMkLst>
            <pc:docMk/>
            <pc:sldMk cId="2133726981" sldId="267"/>
            <ac:picMk id="5" creationId="{5570C398-7712-4BCE-849D-244BF39E61CA}"/>
          </ac:picMkLst>
        </pc:picChg>
      </pc:sldChg>
      <pc:sldChg chg="modSp">
        <pc:chgData name="Gupta, Rohan" userId="S::rgupta@trcsolutions.com::9b23a1a5-b82b-4e85-b681-4056e5870710" providerId="AD" clId="Web-{9FE94457-DFD2-8FA3-38FE-0AEDF3842F31}" dt="2023-01-17T15:52:58.856" v="6" actId="1076"/>
        <pc:sldMkLst>
          <pc:docMk/>
          <pc:sldMk cId="723281901" sldId="271"/>
        </pc:sldMkLst>
        <pc:spChg chg="mod">
          <ac:chgData name="Gupta, Rohan" userId="S::rgupta@trcsolutions.com::9b23a1a5-b82b-4e85-b681-4056e5870710" providerId="AD" clId="Web-{9FE94457-DFD2-8FA3-38FE-0AEDF3842F31}" dt="2023-01-17T15:52:58.856" v="6" actId="1076"/>
          <ac:spMkLst>
            <pc:docMk/>
            <pc:sldMk cId="723281901" sldId="271"/>
            <ac:spMk id="6" creationId="{9710580A-8E0B-4D5D-A633-49C49D2A8A6F}"/>
          </ac:spMkLst>
        </pc:spChg>
      </pc:sldChg>
      <pc:sldChg chg="modSp">
        <pc:chgData name="Gupta, Rohan" userId="S::rgupta@trcsolutions.com::9b23a1a5-b82b-4e85-b681-4056e5870710" providerId="AD" clId="Web-{9FE94457-DFD2-8FA3-38FE-0AEDF3842F31}" dt="2023-01-17T15:54:42.141" v="11" actId="14100"/>
        <pc:sldMkLst>
          <pc:docMk/>
          <pc:sldMk cId="727647888" sldId="2799"/>
        </pc:sldMkLst>
        <pc:spChg chg="mod">
          <ac:chgData name="Gupta, Rohan" userId="S::rgupta@trcsolutions.com::9b23a1a5-b82b-4e85-b681-4056e5870710" providerId="AD" clId="Web-{9FE94457-DFD2-8FA3-38FE-0AEDF3842F31}" dt="2023-01-17T15:54:42.141" v="11" actId="14100"/>
          <ac:spMkLst>
            <pc:docMk/>
            <pc:sldMk cId="727647888" sldId="2799"/>
            <ac:spMk id="11" creationId="{10C98285-C9AD-4BAB-9C09-5808BACDF50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2.xml"/><Relationship Id="rId4" Type="http://schemas.openxmlformats.org/officeDocument/2006/relationships/oleObject" Target="file:///C:\Users\pdelforge\Dropbox%20(NRDC)\SHARED\Building%20Decarbonization\Costs\Gas%20and%20electric%20rate%20tracking.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https://trccompanies.sharepoint.com/sites/AE-Projects/PCECode/Shared%20Documents/Task%205%20-%20Technical%20Assistance%20to%20Municipalities%20for%20Adoption/2022%20Code%20Planning/EV%20Reach%20Codes%202.1%20Costs%20and%20Option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532A-4535-B4B0-34457E813D6C}"/>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532A-4535-B4B0-34457E813D6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532A-4535-B4B0-34457E813D6C}"/>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532A-4535-B4B0-34457E813D6C}"/>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532A-4535-B4B0-34457E813D6C}"/>
              </c:ext>
            </c:extLst>
          </c:dPt>
          <c:dLbls>
            <c:dLbl>
              <c:idx val="0"/>
              <c:layout>
                <c:manualLayout>
                  <c:x val="-0.19875258073752586"/>
                  <c:y val="-1.8207864910546098E-3"/>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32A-4535-B4B0-34457E813D6C}"/>
                </c:ext>
              </c:extLst>
            </c:dLbl>
            <c:dLbl>
              <c:idx val="1"/>
              <c:layout>
                <c:manualLayout>
                  <c:x val="0.17774513508102274"/>
                  <c:y val="-0.12021581517045792"/>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32A-4535-B4B0-34457E813D6C}"/>
                </c:ext>
              </c:extLst>
            </c:dLbl>
            <c:dLbl>
              <c:idx val="2"/>
              <c:layout>
                <c:manualLayout>
                  <c:x val="-5.6917777684688302E-2"/>
                  <c:y val="5.53076368552775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32A-4535-B4B0-34457E813D6C}"/>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Sheet1!$B$3:$B$7</c:f>
              <c:strCache>
                <c:ptCount val="5"/>
                <c:pt idx="0">
                  <c:v>Water Heating</c:v>
                </c:pt>
                <c:pt idx="1">
                  <c:v>Space Heating</c:v>
                </c:pt>
                <c:pt idx="2">
                  <c:v>Cooking</c:v>
                </c:pt>
                <c:pt idx="3">
                  <c:v>Pool Heating</c:v>
                </c:pt>
                <c:pt idx="4">
                  <c:v>Clothes  Drying</c:v>
                </c:pt>
              </c:strCache>
            </c:strRef>
          </c:cat>
          <c:val>
            <c:numRef>
              <c:f>Sheet1!$C$3:$C$7</c:f>
              <c:numCache>
                <c:formatCode>General</c:formatCode>
                <c:ptCount val="5"/>
                <c:pt idx="0">
                  <c:v>49</c:v>
                </c:pt>
                <c:pt idx="1">
                  <c:v>37</c:v>
                </c:pt>
                <c:pt idx="2">
                  <c:v>7</c:v>
                </c:pt>
                <c:pt idx="3">
                  <c:v>4</c:v>
                </c:pt>
                <c:pt idx="4">
                  <c:v>3</c:v>
                </c:pt>
              </c:numCache>
            </c:numRef>
          </c:val>
          <c:extLst>
            <c:ext xmlns:c16="http://schemas.microsoft.com/office/drawing/2014/chart" uri="{C3380CC4-5D6E-409C-BE32-E72D297353CC}">
              <c16:uniqueId val="{0000000A-532A-4535-B4B0-34457E813D6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14E2-4760-BA86-3D15A3359487}"/>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14E2-4760-BA86-3D15A3359487}"/>
              </c:ext>
            </c:extLst>
          </c:dPt>
          <c:dLbls>
            <c:dLbl>
              <c:idx val="1"/>
              <c:delete val="1"/>
              <c:extLst>
                <c:ext xmlns:c15="http://schemas.microsoft.com/office/drawing/2012/chart" uri="{CE6537A1-D6FC-4f65-9D91-7224C49458BB}"/>
                <c:ext xmlns:c16="http://schemas.microsoft.com/office/drawing/2014/chart" uri="{C3380CC4-5D6E-409C-BE32-E72D297353CC}">
                  <c16:uniqueId val="{00000003-14E2-4760-BA86-3D15A33594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val>
            <c:numRef>
              <c:f>Sheet1!$G$4:$G$5</c:f>
              <c:numCache>
                <c:formatCode>General</c:formatCode>
                <c:ptCount val="2"/>
                <c:pt idx="0">
                  <c:v>6</c:v>
                </c:pt>
                <c:pt idx="1">
                  <c:v>94</c:v>
                </c:pt>
              </c:numCache>
            </c:numRef>
          </c:val>
          <c:extLst>
            <c:ext xmlns:c16="http://schemas.microsoft.com/office/drawing/2014/chart" uri="{C3380CC4-5D6E-409C-BE32-E72D297353CC}">
              <c16:uniqueId val="{00000004-14E2-4760-BA86-3D15A33594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Infrastructure</c:v>
                </c:pt>
              </c:strCache>
            </c:strRef>
          </c:tx>
          <c:spPr>
            <a:solidFill>
              <a:schemeClr val="bg1">
                <a:lumMod val="75000"/>
              </a:schemeClr>
            </a:solidFill>
          </c:spPr>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91F4-4D80-8809-0B3D70969A56}"/>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1F4-4D80-8809-0B3D70969A56}"/>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91F4-4D80-8809-0B3D70969A56}"/>
              </c:ext>
            </c:extLst>
          </c:dPt>
          <c:cat>
            <c:strRef>
              <c:f>Sheet1!$A$2:$A$4</c:f>
              <c:strCache>
                <c:ptCount val="3"/>
                <c:pt idx="0">
                  <c:v>EVCS</c:v>
                </c:pt>
                <c:pt idx="1">
                  <c:v>EV Capable</c:v>
                </c:pt>
                <c:pt idx="2">
                  <c:v>Nothing</c:v>
                </c:pt>
              </c:strCache>
            </c:strRef>
          </c:cat>
          <c:val>
            <c:numRef>
              <c:f>Sheet1!$B$2:$B$4</c:f>
              <c:numCache>
                <c:formatCode>General</c:formatCode>
                <c:ptCount val="3"/>
                <c:pt idx="0">
                  <c:v>0.05</c:v>
                </c:pt>
                <c:pt idx="1">
                  <c:v>0.15</c:v>
                </c:pt>
                <c:pt idx="2">
                  <c:v>0.79999999999999993</c:v>
                </c:pt>
              </c:numCache>
            </c:numRef>
          </c:val>
          <c:extLst>
            <c:ext xmlns:c16="http://schemas.microsoft.com/office/drawing/2014/chart" uri="{C3380CC4-5D6E-409C-BE32-E72D297353CC}">
              <c16:uniqueId val="{00000006-91F4-4D80-8809-0B3D70969A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Infrastructure</c:v>
                </c:pt>
              </c:strCache>
            </c:strRef>
          </c:tx>
          <c:spPr>
            <a:solidFill>
              <a:schemeClr val="bg1">
                <a:lumMod val="75000"/>
              </a:schemeClr>
            </a:solidFill>
          </c:spPr>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F3AA-49E2-8432-F657206680C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F3AA-49E2-8432-F657206680CB}"/>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F3AA-49E2-8432-F657206680CB}"/>
              </c:ext>
            </c:extLst>
          </c:dPt>
          <c:cat>
            <c:strRef>
              <c:f>Sheet1!$A$2:$A$4</c:f>
              <c:strCache>
                <c:ptCount val="3"/>
                <c:pt idx="0">
                  <c:v>EVCS</c:v>
                </c:pt>
                <c:pt idx="1">
                  <c:v>EV Capable</c:v>
                </c:pt>
                <c:pt idx="2">
                  <c:v>Nothing</c:v>
                </c:pt>
              </c:strCache>
            </c:strRef>
          </c:cat>
          <c:val>
            <c:numRef>
              <c:f>Sheet1!$B$2:$B$4</c:f>
              <c:numCache>
                <c:formatCode>General</c:formatCode>
                <c:ptCount val="3"/>
                <c:pt idx="0">
                  <c:v>0.2</c:v>
                </c:pt>
                <c:pt idx="1">
                  <c:v>0.3</c:v>
                </c:pt>
                <c:pt idx="2">
                  <c:v>0.49999999999999994</c:v>
                </c:pt>
              </c:numCache>
            </c:numRef>
          </c:val>
          <c:extLst>
            <c:ext xmlns:c16="http://schemas.microsoft.com/office/drawing/2014/chart" uri="{C3380CC4-5D6E-409C-BE32-E72D297353CC}">
              <c16:uniqueId val="{00000006-F3AA-49E2-8432-F657206680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Infrastructure</c:v>
                </c:pt>
              </c:strCache>
            </c:strRef>
          </c:tx>
          <c:spPr>
            <a:solidFill>
              <a:schemeClr val="bg1">
                <a:lumMod val="75000"/>
              </a:schemeClr>
            </a:solidFill>
          </c:spPr>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8673-42A0-A643-28E44894A4FE}"/>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673-42A0-A643-28E44894A4FE}"/>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8673-42A0-A643-28E44894A4FE}"/>
              </c:ext>
            </c:extLst>
          </c:dPt>
          <c:cat>
            <c:strRef>
              <c:f>Sheet1!$A$2:$A$4</c:f>
              <c:strCache>
                <c:ptCount val="3"/>
                <c:pt idx="0">
                  <c:v>EVCS</c:v>
                </c:pt>
                <c:pt idx="1">
                  <c:v>EV Capable</c:v>
                </c:pt>
                <c:pt idx="2">
                  <c:v>Nothing</c:v>
                </c:pt>
              </c:strCache>
            </c:strRef>
          </c:cat>
          <c:val>
            <c:numRef>
              <c:f>Sheet1!$B$2:$B$4</c:f>
              <c:numCache>
                <c:formatCode>General</c:formatCode>
                <c:ptCount val="3"/>
                <c:pt idx="0">
                  <c:v>0.1</c:v>
                </c:pt>
                <c:pt idx="1">
                  <c:v>0.1</c:v>
                </c:pt>
                <c:pt idx="2">
                  <c:v>0.8</c:v>
                </c:pt>
              </c:numCache>
            </c:numRef>
          </c:val>
          <c:extLst>
            <c:ext xmlns:c16="http://schemas.microsoft.com/office/drawing/2014/chart" uri="{C3380CC4-5D6E-409C-BE32-E72D297353CC}">
              <c16:uniqueId val="{00000006-8673-42A0-A643-28E44894A4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1" i="0" u="none" strike="noStrike" kern="1200" baseline="0">
                <a:solidFill>
                  <a:schemeClr val="dk1">
                    <a:lumMod val="75000"/>
                    <a:lumOff val="25000"/>
                  </a:schemeClr>
                </a:solidFill>
                <a:latin typeface="+mn-lt"/>
                <a:ea typeface="+mn-ea"/>
                <a:cs typeface="+mn-cs"/>
              </a:defRPr>
            </a:pPr>
            <a:r>
              <a:rPr lang="en-US"/>
              <a:t>CA Residential Gas and Electricity Prices</a:t>
            </a:r>
          </a:p>
        </c:rich>
      </c:tx>
      <c:overlay val="0"/>
      <c:spPr>
        <a:noFill/>
        <a:ln>
          <a:noFill/>
        </a:ln>
        <a:effectLst/>
      </c:spPr>
      <c:txPr>
        <a:bodyPr rot="0" spcFirstLastPara="1" vertOverflow="ellipsis" vert="horz" wrap="square" anchor="ctr" anchorCtr="1"/>
        <a:lstStyle/>
        <a:p>
          <a:pPr>
            <a:defRPr sz="126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Analysis!$R$3</c:f>
              <c:strCache>
                <c:ptCount val="1"/>
                <c:pt idx="0">
                  <c:v>Gas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Analysis!$Q$15:$Q$21</c:f>
              <c:numCache>
                <c:formatCode>General</c:formatCode>
                <c:ptCount val="7"/>
                <c:pt idx="0">
                  <c:v>2012</c:v>
                </c:pt>
                <c:pt idx="1">
                  <c:v>2013</c:v>
                </c:pt>
                <c:pt idx="2">
                  <c:v>2014</c:v>
                </c:pt>
                <c:pt idx="3">
                  <c:v>2015</c:v>
                </c:pt>
                <c:pt idx="4">
                  <c:v>2016</c:v>
                </c:pt>
                <c:pt idx="5">
                  <c:v>2017</c:v>
                </c:pt>
                <c:pt idx="6">
                  <c:v>2018</c:v>
                </c:pt>
              </c:numCache>
            </c:numRef>
          </c:cat>
          <c:val>
            <c:numRef>
              <c:f>Analysis!$R$15:$R$21</c:f>
              <c:numCache>
                <c:formatCode>0</c:formatCode>
                <c:ptCount val="7"/>
                <c:pt idx="0">
                  <c:v>100</c:v>
                </c:pt>
                <c:pt idx="1">
                  <c:v>109.61486909123404</c:v>
                </c:pt>
                <c:pt idx="2">
                  <c:v>125.7260298454115</c:v>
                </c:pt>
                <c:pt idx="3">
                  <c:v>122.60745241712094</c:v>
                </c:pt>
                <c:pt idx="4">
                  <c:v>128.0403895987848</c:v>
                </c:pt>
                <c:pt idx="5">
                  <c:v>133.50013403627918</c:v>
                </c:pt>
                <c:pt idx="6">
                  <c:v>131.06311077895387</c:v>
                </c:pt>
              </c:numCache>
            </c:numRef>
          </c:val>
          <c:smooth val="0"/>
          <c:extLst>
            <c:ext xmlns:c16="http://schemas.microsoft.com/office/drawing/2014/chart" uri="{C3380CC4-5D6E-409C-BE32-E72D297353CC}">
              <c16:uniqueId val="{00000000-BD79-4695-BFC2-DF8B8734A662}"/>
            </c:ext>
          </c:extLst>
        </c:ser>
        <c:ser>
          <c:idx val="1"/>
          <c:order val="1"/>
          <c:tx>
            <c:strRef>
              <c:f>Analysis!$S$3</c:f>
              <c:strCache>
                <c:ptCount val="1"/>
                <c:pt idx="0">
                  <c:v>Electricity</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Analysis!$Q$15:$Q$21</c:f>
              <c:numCache>
                <c:formatCode>General</c:formatCode>
                <c:ptCount val="7"/>
                <c:pt idx="0">
                  <c:v>2012</c:v>
                </c:pt>
                <c:pt idx="1">
                  <c:v>2013</c:v>
                </c:pt>
                <c:pt idx="2">
                  <c:v>2014</c:v>
                </c:pt>
                <c:pt idx="3">
                  <c:v>2015</c:v>
                </c:pt>
                <c:pt idx="4">
                  <c:v>2016</c:v>
                </c:pt>
                <c:pt idx="5">
                  <c:v>2017</c:v>
                </c:pt>
                <c:pt idx="6">
                  <c:v>2018</c:v>
                </c:pt>
              </c:numCache>
            </c:numRef>
          </c:cat>
          <c:val>
            <c:numRef>
              <c:f>Analysis!$S$15:$S$21</c:f>
              <c:numCache>
                <c:formatCode>0</c:formatCode>
                <c:ptCount val="7"/>
                <c:pt idx="0">
                  <c:v>100</c:v>
                </c:pt>
                <c:pt idx="1">
                  <c:v>102.13483146067415</c:v>
                </c:pt>
                <c:pt idx="2">
                  <c:v>105.56179775280899</c:v>
                </c:pt>
                <c:pt idx="3">
                  <c:v>106.61516853932582</c:v>
                </c:pt>
                <c:pt idx="4">
                  <c:v>105.69522471910111</c:v>
                </c:pt>
                <c:pt idx="5">
                  <c:v>108.55337078651684</c:v>
                </c:pt>
                <c:pt idx="6">
                  <c:v>108.64466292134829</c:v>
                </c:pt>
              </c:numCache>
            </c:numRef>
          </c:val>
          <c:smooth val="0"/>
          <c:extLst>
            <c:ext xmlns:c16="http://schemas.microsoft.com/office/drawing/2014/chart" uri="{C3380CC4-5D6E-409C-BE32-E72D297353CC}">
              <c16:uniqueId val="{00000001-BD79-4695-BFC2-DF8B8734A662}"/>
            </c:ext>
          </c:extLst>
        </c:ser>
        <c:dLbls>
          <c:dLblPos val="ctr"/>
          <c:showLegendKey val="0"/>
          <c:showVal val="1"/>
          <c:showCatName val="0"/>
          <c:showSerName val="0"/>
          <c:showPercent val="0"/>
          <c:showBubbleSize val="0"/>
        </c:dLbls>
        <c:marker val="1"/>
        <c:smooth val="0"/>
        <c:axId val="491213520"/>
        <c:axId val="491213848"/>
      </c:lineChart>
      <c:catAx>
        <c:axId val="4912135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en-US"/>
          </a:p>
        </c:txPr>
        <c:crossAx val="491213848"/>
        <c:crosses val="autoZero"/>
        <c:auto val="1"/>
        <c:lblAlgn val="ctr"/>
        <c:lblOffset val="100"/>
        <c:noMultiLvlLbl val="0"/>
      </c:catAx>
      <c:valAx>
        <c:axId val="4912138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crossAx val="491213520"/>
        <c:crosses val="autoZero"/>
        <c:crossBetween val="between"/>
      </c:valAx>
      <c:spPr>
        <a:noFill/>
        <a:ln>
          <a:noFill/>
        </a:ln>
        <a:effectLst/>
      </c:spPr>
    </c:plotArea>
    <c:legend>
      <c:legendPos val="r"/>
      <c:layout>
        <c:manualLayout>
          <c:xMode val="edge"/>
          <c:yMode val="edge"/>
          <c:x val="0.77832030038301891"/>
          <c:y val="0.23379946568990986"/>
          <c:w val="0.21360914893068719"/>
          <c:h val="0.2072082183626834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5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1DA0-4C96-99CE-EEF5B0B76619}"/>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1DA0-4C96-99CE-EEF5B0B76619}"/>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1DA0-4C96-99CE-EEF5B0B76619}"/>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1DA0-4C96-99CE-EEF5B0B76619}"/>
              </c:ext>
            </c:extLst>
          </c:dPt>
          <c:dLbls>
            <c:dLbl>
              <c:idx val="0"/>
              <c:layout>
                <c:manualLayout>
                  <c:x val="-0.18451455611337997"/>
                  <c:y val="0.14101593129922438"/>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DA0-4C96-99CE-EEF5B0B76619}"/>
                </c:ext>
              </c:extLst>
            </c:dLbl>
            <c:dLbl>
              <c:idx val="1"/>
              <c:layout>
                <c:manualLayout>
                  <c:x val="1.1101182234971911E-2"/>
                  <c:y val="-0.19031746081731754"/>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DA0-4C96-99CE-EEF5B0B76619}"/>
                </c:ext>
              </c:extLst>
            </c:dLbl>
            <c:dLbl>
              <c:idx val="2"/>
              <c:layout>
                <c:manualLayout>
                  <c:x val="-7.070480120245432E-4"/>
                  <c:y val="-0.1201326716023568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DA0-4C96-99CE-EEF5B0B76619}"/>
                </c:ext>
              </c:extLst>
            </c:dLbl>
            <c:dLbl>
              <c:idx val="3"/>
              <c:layout>
                <c:manualLayout>
                  <c:x val="-6.9863067616668051E-2"/>
                  <c:y val="5.832396475946645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DA0-4C96-99CE-EEF5B0B7661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Sheet1!$B$12:$B$15</c:f>
              <c:strCache>
                <c:ptCount val="4"/>
                <c:pt idx="0">
                  <c:v>Water Heating</c:v>
                </c:pt>
                <c:pt idx="1">
                  <c:v>Space Heating</c:v>
                </c:pt>
                <c:pt idx="2">
                  <c:v>Cooking</c:v>
                </c:pt>
                <c:pt idx="3">
                  <c:v>Misc</c:v>
                </c:pt>
              </c:strCache>
            </c:strRef>
          </c:cat>
          <c:val>
            <c:numRef>
              <c:f>Sheet1!$C$12:$C$15</c:f>
              <c:numCache>
                <c:formatCode>General</c:formatCode>
                <c:ptCount val="4"/>
                <c:pt idx="0">
                  <c:v>31.8</c:v>
                </c:pt>
                <c:pt idx="1">
                  <c:v>36.4</c:v>
                </c:pt>
                <c:pt idx="2">
                  <c:v>22.6</c:v>
                </c:pt>
                <c:pt idx="3">
                  <c:v>9.1999999999999993</c:v>
                </c:pt>
              </c:numCache>
            </c:numRef>
          </c:val>
          <c:extLst>
            <c:ext xmlns:c16="http://schemas.microsoft.com/office/drawing/2014/chart" uri="{C3380CC4-5D6E-409C-BE32-E72D297353CC}">
              <c16:uniqueId val="{00000008-1DA0-4C96-99CE-EEF5B0B7661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Energy Efficiency Comparison of Technology </a:t>
            </a:r>
          </a:p>
          <a:p>
            <a:pPr>
              <a:defRPr/>
            </a:pPr>
            <a:r>
              <a:rPr lang="en-US" sz="1400"/>
              <a:t>Typical Energy Factors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6"/>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2FBF-48E2-ABC9-F1D9784854A0}"/>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2FBF-48E2-ABC9-F1D9784854A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2FBF-48E2-ABC9-F1D9784854A0}"/>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Sheet1!$B$20:$B$22</c:f>
              <c:strCache>
                <c:ptCount val="3"/>
                <c:pt idx="0">
                  <c:v>Natural Gas</c:v>
                </c:pt>
                <c:pt idx="1">
                  <c:v>Heat Pump</c:v>
                </c:pt>
                <c:pt idx="2">
                  <c:v>Resistance / Induction</c:v>
                </c:pt>
              </c:strCache>
            </c:strRef>
          </c:cat>
          <c:val>
            <c:numRef>
              <c:f>Sheet1!$C$20:$C$22</c:f>
              <c:numCache>
                <c:formatCode>General</c:formatCode>
                <c:ptCount val="3"/>
                <c:pt idx="0">
                  <c:v>0.8</c:v>
                </c:pt>
                <c:pt idx="1">
                  <c:v>3.5</c:v>
                </c:pt>
                <c:pt idx="2">
                  <c:v>1</c:v>
                </c:pt>
              </c:numCache>
            </c:numRef>
          </c:val>
          <c:extLst>
            <c:ext xmlns:c16="http://schemas.microsoft.com/office/drawing/2014/chart" uri="{C3380CC4-5D6E-409C-BE32-E72D297353CC}">
              <c16:uniqueId val="{00000006-2FBF-48E2-ABC9-F1D9784854A0}"/>
            </c:ext>
          </c:extLst>
        </c:ser>
        <c:dLbls>
          <c:showLegendKey val="0"/>
          <c:showVal val="0"/>
          <c:showCatName val="0"/>
          <c:showSerName val="0"/>
          <c:showPercent val="0"/>
          <c:showBubbleSize val="0"/>
        </c:dLbls>
        <c:gapWidth val="30"/>
        <c:axId val="532832584"/>
        <c:axId val="532825696"/>
      </c:barChart>
      <c:catAx>
        <c:axId val="532832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2825696"/>
        <c:crosses val="autoZero"/>
        <c:auto val="1"/>
        <c:lblAlgn val="ctr"/>
        <c:lblOffset val="100"/>
        <c:noMultiLvlLbl val="0"/>
      </c:catAx>
      <c:valAx>
        <c:axId val="532825696"/>
        <c:scaling>
          <c:orientation val="minMax"/>
        </c:scaling>
        <c:delete val="1"/>
        <c:axPos val="t"/>
        <c:numFmt formatCode="General" sourceLinked="1"/>
        <c:majorTickMark val="none"/>
        <c:minorTickMark val="none"/>
        <c:tickLblPos val="nextTo"/>
        <c:crossAx val="532832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279989"/>
              </a:solidFill>
              <a:ln w="19050">
                <a:solidFill>
                  <a:schemeClr val="lt1"/>
                </a:solidFill>
              </a:ln>
              <a:effectLst/>
            </c:spPr>
            <c:extLst>
              <c:ext xmlns:c16="http://schemas.microsoft.com/office/drawing/2014/chart" uri="{C3380CC4-5D6E-409C-BE32-E72D297353CC}">
                <c16:uniqueId val="{00000001-8D6A-4EA0-88F2-ADA51BE95B8E}"/>
              </c:ext>
            </c:extLst>
          </c:dPt>
          <c:dPt>
            <c:idx val="1"/>
            <c:bubble3D val="0"/>
            <c:spPr>
              <a:solidFill>
                <a:srgbClr val="BFBFBF"/>
              </a:solidFill>
              <a:ln w="19050">
                <a:solidFill>
                  <a:schemeClr val="lt1"/>
                </a:solidFill>
              </a:ln>
              <a:effectLst/>
            </c:spPr>
            <c:extLst>
              <c:ext xmlns:c16="http://schemas.microsoft.com/office/drawing/2014/chart" uri="{C3380CC4-5D6E-409C-BE32-E72D297353CC}">
                <c16:uniqueId val="{00000003-8D6A-4EA0-88F2-ADA51BE95B8E}"/>
              </c:ext>
            </c:extLst>
          </c:dPt>
          <c:val>
            <c:numRef>
              <c:f>Sheet1!$D$3:$D$4</c:f>
              <c:numCache>
                <c:formatCode>General</c:formatCode>
                <c:ptCount val="2"/>
                <c:pt idx="0">
                  <c:v>15</c:v>
                </c:pt>
                <c:pt idx="1">
                  <c:v>85</c:v>
                </c:pt>
              </c:numCache>
            </c:numRef>
          </c:val>
          <c:extLst>
            <c:ext xmlns:c16="http://schemas.microsoft.com/office/drawing/2014/chart" uri="{C3380CC4-5D6E-409C-BE32-E72D297353CC}">
              <c16:uniqueId val="{00000004-8D6A-4EA0-88F2-ADA51BE95B8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EAED-4C36-B6D4-7774ADA22B0F}"/>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EAED-4C36-B6D4-7774ADA22B0F}"/>
              </c:ext>
            </c:extLst>
          </c:dPt>
          <c:val>
            <c:numRef>
              <c:f>Sheet1!$I$4:$I$5</c:f>
              <c:numCache>
                <c:formatCode>General</c:formatCode>
                <c:ptCount val="2"/>
                <c:pt idx="0">
                  <c:v>10</c:v>
                </c:pt>
                <c:pt idx="1">
                  <c:v>90</c:v>
                </c:pt>
              </c:numCache>
            </c:numRef>
          </c:val>
          <c:extLst>
            <c:ext xmlns:c16="http://schemas.microsoft.com/office/drawing/2014/chart" uri="{C3380CC4-5D6E-409C-BE32-E72D297353CC}">
              <c16:uniqueId val="{00000004-EAED-4C36-B6D4-7774ADA22B0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8A84-4E4A-B579-76DDCF85B0E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8A84-4E4A-B579-76DDCF85B0E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A84-4E4A-B579-76DDCF85B0E2}"/>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8A84-4E4A-B579-76DDCF85B0E2}"/>
              </c:ext>
            </c:extLst>
          </c:dPt>
          <c:cat>
            <c:strRef>
              <c:f>Sheet1!$A$2:$A$5</c:f>
              <c:strCache>
                <c:ptCount val="4"/>
                <c:pt idx="0">
                  <c:v>EVCS</c:v>
                </c:pt>
                <c:pt idx="1">
                  <c:v>EV Ready</c:v>
                </c:pt>
                <c:pt idx="2">
                  <c:v>EV Capable</c:v>
                </c:pt>
                <c:pt idx="3">
                  <c:v>No charger</c:v>
                </c:pt>
              </c:strCache>
            </c:strRef>
          </c:cat>
          <c:val>
            <c:numRef>
              <c:f>Sheet1!$B$2:$B$5</c:f>
              <c:numCache>
                <c:formatCode>0%</c:formatCode>
                <c:ptCount val="4"/>
                <c:pt idx="0">
                  <c:v>0.05</c:v>
                </c:pt>
                <c:pt idx="1">
                  <c:v>0.25</c:v>
                </c:pt>
                <c:pt idx="2">
                  <c:v>0.1</c:v>
                </c:pt>
                <c:pt idx="3">
                  <c:v>0.6</c:v>
                </c:pt>
              </c:numCache>
            </c:numRef>
          </c:val>
          <c:extLst>
            <c:ext xmlns:c16="http://schemas.microsoft.com/office/drawing/2014/chart" uri="{C3380CC4-5D6E-409C-BE32-E72D297353CC}">
              <c16:uniqueId val="{00000008-8A84-4E4A-B579-76DDCF85B0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spPr>
            <a:solidFill>
              <a:schemeClr val="accent6">
                <a:lumMod val="75000"/>
              </a:schemeClr>
            </a:solidFill>
            <a:ln w="19050">
              <a:solidFill>
                <a:schemeClr val="bg1"/>
              </a:solidFill>
            </a:ln>
          </c:spPr>
          <c:dPt>
            <c:idx val="0"/>
            <c:bubble3D val="0"/>
            <c:spPr>
              <a:solidFill>
                <a:schemeClr val="accent6">
                  <a:lumMod val="75000"/>
                </a:schemeClr>
              </a:solidFill>
              <a:ln w="19050">
                <a:solidFill>
                  <a:schemeClr val="bg1"/>
                </a:solidFill>
              </a:ln>
              <a:effectLst/>
            </c:spPr>
            <c:extLst>
              <c:ext xmlns:c16="http://schemas.microsoft.com/office/drawing/2014/chart" uri="{C3380CC4-5D6E-409C-BE32-E72D297353CC}">
                <c16:uniqueId val="{00000001-F567-47D8-A71A-8600CBEAC7A7}"/>
              </c:ext>
            </c:extLst>
          </c:dPt>
          <c:dPt>
            <c:idx val="1"/>
            <c:bubble3D val="0"/>
            <c:spPr>
              <a:solidFill>
                <a:srgbClr val="FFC000"/>
              </a:solidFill>
              <a:ln w="19050">
                <a:solidFill>
                  <a:schemeClr val="bg1"/>
                </a:solidFill>
              </a:ln>
              <a:effectLst/>
            </c:spPr>
            <c:extLst>
              <c:ext xmlns:c16="http://schemas.microsoft.com/office/drawing/2014/chart" uri="{C3380CC4-5D6E-409C-BE32-E72D297353CC}">
                <c16:uniqueId val="{00000003-F567-47D8-A71A-8600CBEAC7A7}"/>
              </c:ext>
            </c:extLst>
          </c:dPt>
          <c:dPt>
            <c:idx val="2"/>
            <c:bubble3D val="0"/>
            <c:spPr>
              <a:solidFill>
                <a:srgbClr val="92D050"/>
              </a:solidFill>
              <a:ln w="19050">
                <a:solidFill>
                  <a:schemeClr val="bg1"/>
                </a:solidFill>
              </a:ln>
              <a:effectLst/>
            </c:spPr>
            <c:extLst>
              <c:ext xmlns:c16="http://schemas.microsoft.com/office/drawing/2014/chart" uri="{C3380CC4-5D6E-409C-BE32-E72D297353CC}">
                <c16:uniqueId val="{00000006-F567-47D8-A71A-8600CBEAC7A7}"/>
              </c:ext>
            </c:extLst>
          </c:dPt>
          <c:val>
            <c:numRef>
              <c:f>Sheet1!$K$4:$K$6</c:f>
              <c:numCache>
                <c:formatCode>General</c:formatCode>
                <c:ptCount val="3"/>
                <c:pt idx="0">
                  <c:v>15</c:v>
                </c:pt>
                <c:pt idx="1">
                  <c:v>85</c:v>
                </c:pt>
                <c:pt idx="2">
                  <c:v>0</c:v>
                </c:pt>
              </c:numCache>
            </c:numRef>
          </c:val>
          <c:extLst>
            <c:ext xmlns:c16="http://schemas.microsoft.com/office/drawing/2014/chart" uri="{C3380CC4-5D6E-409C-BE32-E72D297353CC}">
              <c16:uniqueId val="{00000004-F567-47D8-A71A-8600CBEAC7A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3A1E-4CC6-A260-5373715D8F3E}"/>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3A1E-4CC6-A260-5373715D8F3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A1E-4CC6-A260-5373715D8F3E}"/>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3A1E-4CC6-A260-5373715D8F3E}"/>
              </c:ext>
            </c:extLst>
          </c:dPt>
          <c:cat>
            <c:strRef>
              <c:f>Sheet1!$A$2:$A$5</c:f>
              <c:strCache>
                <c:ptCount val="4"/>
                <c:pt idx="0">
                  <c:v>EVCS</c:v>
                </c:pt>
                <c:pt idx="1">
                  <c:v>EV L1 Ready</c:v>
                </c:pt>
                <c:pt idx="2">
                  <c:v>EV Capable</c:v>
                </c:pt>
                <c:pt idx="3">
                  <c:v>No charger</c:v>
                </c:pt>
              </c:strCache>
            </c:strRef>
          </c:cat>
          <c:val>
            <c:numRef>
              <c:f>Sheet1!$B$2:$B$5</c:f>
              <c:numCache>
                <c:formatCode>0%</c:formatCode>
                <c:ptCount val="4"/>
                <c:pt idx="0">
                  <c:v>0.4</c:v>
                </c:pt>
                <c:pt idx="1">
                  <c:v>0.6</c:v>
                </c:pt>
              </c:numCache>
            </c:numRef>
          </c:val>
          <c:extLst>
            <c:ext xmlns:c16="http://schemas.microsoft.com/office/drawing/2014/chart" uri="{C3380CC4-5D6E-409C-BE32-E72D297353CC}">
              <c16:uniqueId val="{00000008-3A1E-4CC6-A260-5373715D8F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80" b="1" i="0" u="none" strike="noStrike" kern="1200" spc="0" baseline="0">
                <a:solidFill>
                  <a:schemeClr val="accent1"/>
                </a:solidFill>
                <a:latin typeface="+mn-lt"/>
                <a:ea typeface="+mn-ea"/>
                <a:cs typeface="+mn-cs"/>
              </a:defRPr>
            </a:pPr>
            <a:r>
              <a:rPr lang="en-US" sz="1800" b="1" i="0" u="none" strike="noStrike" kern="1200" spc="0" baseline="0">
                <a:solidFill>
                  <a:srgbClr val="1E9D8B"/>
                </a:solidFill>
                <a:latin typeface="+mn-lt"/>
                <a:ea typeface="+mn-ea"/>
                <a:cs typeface="+mn-cs"/>
              </a:rPr>
              <a:t>EV Infrastructure Cost for 100-Dwelling Multifamily Building</a:t>
            </a:r>
          </a:p>
        </c:rich>
      </c:tx>
      <c:overlay val="0"/>
      <c:spPr>
        <a:noFill/>
        <a:ln>
          <a:noFill/>
        </a:ln>
        <a:effectLst/>
      </c:spPr>
      <c:txPr>
        <a:bodyPr rot="0" spcFirstLastPara="1" vertOverflow="ellipsis" vert="horz" wrap="square" anchor="ctr" anchorCtr="1"/>
        <a:lstStyle/>
        <a:p>
          <a:pPr algn="ctr" rtl="0">
            <a:defRPr lang="en-US" sz="1680" b="1"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10290016097612464"/>
          <c:y val="0.18536009395596634"/>
          <c:w val="0.69889341783118586"/>
          <c:h val="0.64212936388104225"/>
        </c:manualLayout>
      </c:layout>
      <c:barChart>
        <c:barDir val="col"/>
        <c:grouping val="stacked"/>
        <c:varyColors val="0"/>
        <c:ser>
          <c:idx val="0"/>
          <c:order val="0"/>
          <c:tx>
            <c:strRef>
              <c:f>'Chart w LPL2 option'!$C$29</c:f>
              <c:strCache>
                <c:ptCount val="1"/>
                <c:pt idx="0">
                  <c:v>L2 EVCS</c:v>
                </c:pt>
              </c:strCache>
            </c:strRef>
          </c:tx>
          <c:spPr>
            <a:pattFill prst="pct80">
              <a:fgClr>
                <a:schemeClr val="accent6">
                  <a:lumMod val="50000"/>
                </a:schemeClr>
              </a:fgClr>
              <a:bgClr>
                <a:schemeClr val="bg1"/>
              </a:bgClr>
            </a:pattFill>
            <a:ln>
              <a:noFill/>
            </a:ln>
            <a:effectLst/>
          </c:spPr>
          <c:invertIfNegative val="0"/>
          <c:cat>
            <c:strRef>
              <c:f>'Chart w LPL2 option'!$D$28:$H$28</c:f>
              <c:strCache>
                <c:ptCount val="4"/>
                <c:pt idx="0">
                  <c:v>2019 Reach Code</c:v>
                </c:pt>
                <c:pt idx="1">
                  <c:v>2022 CALGreen</c:v>
                </c:pt>
                <c:pt idx="2">
                  <c:v>2022 Reach Code
 - with L1 Ready</c:v>
                </c:pt>
                <c:pt idx="3">
                  <c:v>2022 Reach Code
 - with low power L2</c:v>
                </c:pt>
              </c:strCache>
              <c:extLst/>
            </c:strRef>
          </c:cat>
          <c:val>
            <c:numRef>
              <c:f>'Chart w LPL2 option'!$D$29:$H$29</c:f>
              <c:numCache>
                <c:formatCode>_("$"* #,##0_);_("$"* \(#,##0\);_("$"* "-"??_);_(@_)</c:formatCode>
                <c:ptCount val="4"/>
                <c:pt idx="1">
                  <c:v>37525.574999999997</c:v>
                </c:pt>
              </c:numCache>
              <c:extLst/>
            </c:numRef>
          </c:val>
          <c:extLst>
            <c:ext xmlns:c16="http://schemas.microsoft.com/office/drawing/2014/chart" uri="{C3380CC4-5D6E-409C-BE32-E72D297353CC}">
              <c16:uniqueId val="{00000000-337E-45A9-B734-C5D45D374195}"/>
            </c:ext>
          </c:extLst>
        </c:ser>
        <c:ser>
          <c:idx val="1"/>
          <c:order val="1"/>
          <c:tx>
            <c:strRef>
              <c:f>'Chart w LPL2 option'!$C$30</c:f>
              <c:strCache>
                <c:ptCount val="1"/>
                <c:pt idx="0">
                  <c:v>L2 EVCS + Load Management</c:v>
                </c:pt>
              </c:strCache>
            </c:strRef>
          </c:tx>
          <c:spPr>
            <a:solidFill>
              <a:schemeClr val="accent6">
                <a:lumMod val="50000"/>
              </a:schemeClr>
            </a:solidFill>
            <a:ln>
              <a:noFill/>
            </a:ln>
            <a:effectLst/>
          </c:spPr>
          <c:invertIfNegative val="0"/>
          <c:cat>
            <c:strRef>
              <c:f>'Chart w LPL2 option'!$D$28:$H$28</c:f>
              <c:strCache>
                <c:ptCount val="4"/>
                <c:pt idx="0">
                  <c:v>2019 Reach Code</c:v>
                </c:pt>
                <c:pt idx="1">
                  <c:v>2022 CALGreen</c:v>
                </c:pt>
                <c:pt idx="2">
                  <c:v>2022 Reach Code
 - with L1 Ready</c:v>
                </c:pt>
                <c:pt idx="3">
                  <c:v>2022 Reach Code
 - with low power L2</c:v>
                </c:pt>
              </c:strCache>
              <c:extLst/>
            </c:strRef>
          </c:cat>
          <c:val>
            <c:numRef>
              <c:f>'Chart w LPL2 option'!$D$30:$H$30</c:f>
              <c:numCache>
                <c:formatCode>General</c:formatCode>
                <c:ptCount val="4"/>
                <c:pt idx="0" formatCode="_(&quot;$&quot;* #,##0_);_(&quot;$&quot;* \(#,##0\);_(&quot;$&quot;* &quot;-&quot;??_);_(@_)">
                  <c:v>72615.875</c:v>
                </c:pt>
                <c:pt idx="2" formatCode="_(&quot;$&quot;* #,##0_);_(&quot;$&quot;* \(#,##0\);_(&quot;$&quot;* &quot;-&quot;??_);_(@_)">
                  <c:v>116185.4</c:v>
                </c:pt>
                <c:pt idx="3" formatCode="_(&quot;$&quot;* #,##0_);_(&quot;$&quot;* \(#,##0\);_(&quot;$&quot;* &quot;-&quot;??_);_(@_)">
                  <c:v>43569.524999999994</c:v>
                </c:pt>
              </c:numCache>
              <c:extLst/>
            </c:numRef>
          </c:val>
          <c:extLst>
            <c:ext xmlns:c16="http://schemas.microsoft.com/office/drawing/2014/chart" uri="{C3380CC4-5D6E-409C-BE32-E72D297353CC}">
              <c16:uniqueId val="{00000001-337E-45A9-B734-C5D45D374195}"/>
            </c:ext>
          </c:extLst>
        </c:ser>
        <c:ser>
          <c:idx val="2"/>
          <c:order val="2"/>
          <c:tx>
            <c:strRef>
              <c:f>'Chart w LPL2 option'!$C$31</c:f>
              <c:strCache>
                <c:ptCount val="1"/>
                <c:pt idx="0">
                  <c:v>Low Power L2 Ready</c:v>
                </c:pt>
              </c:strCache>
            </c:strRef>
          </c:tx>
          <c:spPr>
            <a:solidFill>
              <a:schemeClr val="accent4"/>
            </a:solidFill>
            <a:ln>
              <a:noFill/>
            </a:ln>
            <a:effectLst/>
          </c:spPr>
          <c:invertIfNegative val="0"/>
          <c:cat>
            <c:strRef>
              <c:f>'Chart w LPL2 option'!$D$28:$H$28</c:f>
              <c:strCache>
                <c:ptCount val="4"/>
                <c:pt idx="0">
                  <c:v>2019 Reach Code</c:v>
                </c:pt>
                <c:pt idx="1">
                  <c:v>2022 CALGreen</c:v>
                </c:pt>
                <c:pt idx="2">
                  <c:v>2022 Reach Code
 - with L1 Ready</c:v>
                </c:pt>
                <c:pt idx="3">
                  <c:v>2022 Reach Code
 - with low power L2</c:v>
                </c:pt>
              </c:strCache>
              <c:extLst/>
            </c:strRef>
          </c:cat>
          <c:val>
            <c:numRef>
              <c:f>'Chart w LPL2 option'!$D$31:$H$31</c:f>
              <c:numCache>
                <c:formatCode>_("$"* #,##0_);_("$"* \(#,##0\);_("$"* "-"??_);_(@_)</c:formatCode>
                <c:ptCount val="4"/>
                <c:pt idx="1">
                  <c:v>81098.812499999985</c:v>
                </c:pt>
                <c:pt idx="3">
                  <c:v>183823.97499999998</c:v>
                </c:pt>
              </c:numCache>
              <c:extLst/>
            </c:numRef>
          </c:val>
          <c:extLst>
            <c:ext xmlns:c16="http://schemas.microsoft.com/office/drawing/2014/chart" uri="{C3380CC4-5D6E-409C-BE32-E72D297353CC}">
              <c16:uniqueId val="{00000002-337E-45A9-B734-C5D45D374195}"/>
            </c:ext>
          </c:extLst>
        </c:ser>
        <c:ser>
          <c:idx val="3"/>
          <c:order val="3"/>
          <c:tx>
            <c:strRef>
              <c:f>'Chart w LPL2 option'!$C$32</c:f>
              <c:strCache>
                <c:ptCount val="1"/>
                <c:pt idx="0">
                  <c:v>L1 Ready</c:v>
                </c:pt>
              </c:strCache>
            </c:strRef>
          </c:tx>
          <c:spPr>
            <a:solidFill>
              <a:srgbClr val="92D050"/>
            </a:solidFill>
            <a:ln>
              <a:noFill/>
            </a:ln>
            <a:effectLst/>
          </c:spPr>
          <c:invertIfNegative val="0"/>
          <c:cat>
            <c:strRef>
              <c:f>'Chart w LPL2 option'!$D$28:$H$28</c:f>
              <c:strCache>
                <c:ptCount val="4"/>
                <c:pt idx="0">
                  <c:v>2019 Reach Code</c:v>
                </c:pt>
                <c:pt idx="1">
                  <c:v>2022 CALGreen</c:v>
                </c:pt>
                <c:pt idx="2">
                  <c:v>2022 Reach Code
 - with L1 Ready</c:v>
                </c:pt>
                <c:pt idx="3">
                  <c:v>2022 Reach Code
 - with low power L2</c:v>
                </c:pt>
              </c:strCache>
              <c:extLst/>
            </c:strRef>
          </c:cat>
          <c:val>
            <c:numRef>
              <c:f>'Chart w LPL2 option'!$D$32:$H$32</c:f>
              <c:numCache>
                <c:formatCode>General</c:formatCode>
                <c:ptCount val="4"/>
                <c:pt idx="0" formatCode="_(&quot;$&quot;* #,##0_);_(&quot;$&quot;* \(#,##0\);_(&quot;$&quot;* &quot;-&quot;??_);_(@_)">
                  <c:v>97500</c:v>
                </c:pt>
                <c:pt idx="2" formatCode="_(&quot;$&quot;* #,##0_);_(&quot;$&quot;* \(#,##0\);_(&quot;$&quot;* &quot;-&quot;??_);_(@_)">
                  <c:v>78000</c:v>
                </c:pt>
              </c:numCache>
              <c:extLst/>
            </c:numRef>
          </c:val>
          <c:extLst>
            <c:ext xmlns:c16="http://schemas.microsoft.com/office/drawing/2014/chart" uri="{C3380CC4-5D6E-409C-BE32-E72D297353CC}">
              <c16:uniqueId val="{00000003-337E-45A9-B734-C5D45D374195}"/>
            </c:ext>
          </c:extLst>
        </c:ser>
        <c:ser>
          <c:idx val="4"/>
          <c:order val="4"/>
          <c:tx>
            <c:strRef>
              <c:f>'Chart w LPL2 option'!$C$33</c:f>
              <c:strCache>
                <c:ptCount val="1"/>
                <c:pt idx="0">
                  <c:v>L2 EV Capable</c:v>
                </c:pt>
              </c:strCache>
            </c:strRef>
          </c:tx>
          <c:spPr>
            <a:solidFill>
              <a:srgbClr val="00B0F0"/>
            </a:solidFill>
            <a:ln>
              <a:noFill/>
            </a:ln>
            <a:effectLst/>
          </c:spPr>
          <c:invertIfNegative val="0"/>
          <c:cat>
            <c:strRef>
              <c:f>'Chart w LPL2 option'!$D$28:$H$28</c:f>
              <c:strCache>
                <c:ptCount val="4"/>
                <c:pt idx="0">
                  <c:v>2019 Reach Code</c:v>
                </c:pt>
                <c:pt idx="1">
                  <c:v>2022 CALGreen</c:v>
                </c:pt>
                <c:pt idx="2">
                  <c:v>2022 Reach Code
 - with L1 Ready</c:v>
                </c:pt>
                <c:pt idx="3">
                  <c:v>2022 Reach Code
 - with low power L2</c:v>
                </c:pt>
              </c:strCache>
              <c:extLst/>
            </c:strRef>
          </c:cat>
          <c:val>
            <c:numRef>
              <c:f>'Chart w LPL2 option'!$D$33:$H$33</c:f>
              <c:numCache>
                <c:formatCode>_("$"* #,##0_);_("$"* \(#,##0\);_("$"* "-"??_);_(@_)</c:formatCode>
                <c:ptCount val="4"/>
                <c:pt idx="1">
                  <c:v>27796.274999999994</c:v>
                </c:pt>
              </c:numCache>
              <c:extLst/>
            </c:numRef>
          </c:val>
          <c:extLst>
            <c:ext xmlns:c16="http://schemas.microsoft.com/office/drawing/2014/chart" uri="{C3380CC4-5D6E-409C-BE32-E72D297353CC}">
              <c16:uniqueId val="{00000004-337E-45A9-B734-C5D45D374195}"/>
            </c:ext>
          </c:extLst>
        </c:ser>
        <c:dLbls>
          <c:showLegendKey val="0"/>
          <c:showVal val="0"/>
          <c:showCatName val="0"/>
          <c:showSerName val="0"/>
          <c:showPercent val="0"/>
          <c:showBubbleSize val="0"/>
        </c:dLbls>
        <c:gapWidth val="219"/>
        <c:overlap val="100"/>
        <c:axId val="1942239696"/>
        <c:axId val="1942240944"/>
      </c:barChart>
      <c:catAx>
        <c:axId val="194223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42240944"/>
        <c:crosses val="autoZero"/>
        <c:auto val="1"/>
        <c:lblAlgn val="ctr"/>
        <c:lblOffset val="100"/>
        <c:noMultiLvlLbl val="0"/>
      </c:catAx>
      <c:valAx>
        <c:axId val="19422409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42239696"/>
        <c:crosses val="autoZero"/>
        <c:crossBetween val="between"/>
        <c:majorUnit val="50000"/>
      </c:valAx>
      <c:spPr>
        <a:noFill/>
        <a:ln>
          <a:noFill/>
        </a:ln>
        <a:effectLst/>
      </c:spPr>
    </c:plotArea>
    <c:legend>
      <c:legendPos val="r"/>
      <c:layout>
        <c:manualLayout>
          <c:xMode val="edge"/>
          <c:yMode val="edge"/>
          <c:x val="0.80203351826530667"/>
          <c:y val="0.20488649445135151"/>
          <c:w val="0.1899824497985656"/>
          <c:h val="0.6097332862631936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1" dt="2022-12-09T10:31:22.880" idx="2">
    <p:pos x="1393" y="3148"/>
    <p:text>Any 3CREN, SCE or CCCE resources?</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1" dt="2023-03-06T14:41:49.074" idx="19">
    <p:pos x="4032" y="2357"/>
    <p:text>The electrify your ride website doesn't show a base incentive for MF. Is there a minimum incentive for which a developer qualifies?</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EB9C0B-A2F0-4B5F-8D23-BFE64E48DF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97393D2-C3C3-4FFD-9C50-B35D1C3B240E}">
      <dgm:prSet phldrT="[Text]" phldr="0"/>
      <dgm:spPr>
        <a:solidFill>
          <a:srgbClr val="00A1DE"/>
        </a:solidFill>
      </dgm:spPr>
      <dgm:t>
        <a:bodyPr/>
        <a:lstStyle/>
        <a:p>
          <a:pPr rtl="0"/>
          <a:endParaRPr lang="en-US" b="1">
            <a:latin typeface="Source Sans Pro"/>
          </a:endParaRPr>
        </a:p>
      </dgm:t>
    </dgm:pt>
    <dgm:pt modelId="{EE90B468-072D-422B-A7C6-75C97D3D8DED}" type="parTrans" cxnId="{7711D9B3-FBA5-4741-9CC8-0F2507FE40E4}">
      <dgm:prSet/>
      <dgm:spPr/>
      <dgm:t>
        <a:bodyPr/>
        <a:lstStyle/>
        <a:p>
          <a:endParaRPr lang="en-US"/>
        </a:p>
      </dgm:t>
    </dgm:pt>
    <dgm:pt modelId="{C9611E12-CD72-4E59-A789-F79CA5FB4A7F}" type="sibTrans" cxnId="{7711D9B3-FBA5-4741-9CC8-0F2507FE40E4}">
      <dgm:prSet/>
      <dgm:spPr/>
      <dgm:t>
        <a:bodyPr/>
        <a:lstStyle/>
        <a:p>
          <a:endParaRPr lang="en-US"/>
        </a:p>
      </dgm:t>
    </dgm:pt>
    <dgm:pt modelId="{D4B390C9-DA05-4539-BAF4-54DB415E4648}">
      <dgm:prSet phldr="0"/>
      <dgm:spPr>
        <a:solidFill>
          <a:srgbClr val="1E9D8B"/>
        </a:solidFill>
      </dgm:spPr>
      <dgm:t>
        <a:bodyPr/>
        <a:lstStyle/>
        <a:p>
          <a:pPr rtl="0"/>
          <a:endParaRPr lang="en-US" b="1">
            <a:latin typeface="Source Sans Pro"/>
          </a:endParaRPr>
        </a:p>
      </dgm:t>
    </dgm:pt>
    <dgm:pt modelId="{23041BC8-6D7D-4A54-8989-AB1E806B5FA3}" type="parTrans" cxnId="{B6F12B50-B42D-4EE8-B8A5-971D38C0314A}">
      <dgm:prSet/>
      <dgm:spPr/>
      <dgm:t>
        <a:bodyPr/>
        <a:lstStyle/>
        <a:p>
          <a:endParaRPr lang="en-US"/>
        </a:p>
      </dgm:t>
    </dgm:pt>
    <dgm:pt modelId="{09AC2F17-F671-42F4-9CC6-CE3D8B497E8E}" type="sibTrans" cxnId="{B6F12B50-B42D-4EE8-B8A5-971D38C0314A}">
      <dgm:prSet/>
      <dgm:spPr/>
      <dgm:t>
        <a:bodyPr/>
        <a:lstStyle/>
        <a:p>
          <a:endParaRPr lang="en-US"/>
        </a:p>
      </dgm:t>
    </dgm:pt>
    <dgm:pt modelId="{515DD177-8B96-445B-8BFA-57D70613E900}">
      <dgm:prSet phldr="0"/>
      <dgm:spPr>
        <a:solidFill>
          <a:srgbClr val="1E9D8B"/>
        </a:solidFill>
      </dgm:spPr>
      <dgm:t>
        <a:bodyPr/>
        <a:lstStyle/>
        <a:p>
          <a:pPr rtl="0"/>
          <a:r>
            <a:rPr lang="en-US" dirty="0">
              <a:latin typeface="Source Sans Pro"/>
            </a:rPr>
            <a:t>All-electric</a:t>
          </a:r>
          <a:r>
            <a:rPr lang="en-US" dirty="0"/>
            <a:t> new construction</a:t>
          </a:r>
          <a:endParaRPr lang="en-US" dirty="0">
            <a:latin typeface="Source Sans Pro"/>
          </a:endParaRPr>
        </a:p>
      </dgm:t>
    </dgm:pt>
    <dgm:pt modelId="{660F4B84-71DF-40F1-812D-CE1483DBFD39}" type="parTrans" cxnId="{1E694488-97C8-4960-9780-9F929849D6B4}">
      <dgm:prSet/>
      <dgm:spPr/>
      <dgm:t>
        <a:bodyPr/>
        <a:lstStyle/>
        <a:p>
          <a:endParaRPr lang="en-US"/>
        </a:p>
      </dgm:t>
    </dgm:pt>
    <dgm:pt modelId="{C9A6BA9A-40F3-4CFF-BCB5-67D4DADABD53}" type="sibTrans" cxnId="{1E694488-97C8-4960-9780-9F929849D6B4}">
      <dgm:prSet/>
      <dgm:spPr/>
      <dgm:t>
        <a:bodyPr/>
        <a:lstStyle/>
        <a:p>
          <a:endParaRPr lang="en-US"/>
        </a:p>
      </dgm:t>
    </dgm:pt>
    <dgm:pt modelId="{43DB4CD4-4C87-4069-958B-749DE973AA82}">
      <dgm:prSet phldr="0"/>
      <dgm:spPr>
        <a:solidFill>
          <a:srgbClr val="1E9D8B"/>
        </a:solidFill>
      </dgm:spPr>
      <dgm:t>
        <a:bodyPr/>
        <a:lstStyle/>
        <a:p>
          <a:pPr rtl="0"/>
          <a:r>
            <a:rPr lang="en-US" dirty="0">
              <a:latin typeface="Source Sans Pro"/>
            </a:rPr>
            <a:t>Adopted  </a:t>
          </a:r>
          <a:r>
            <a:rPr lang="en-US" dirty="0"/>
            <a:t>in July 2022</a:t>
          </a:r>
          <a:endParaRPr lang="en-US" dirty="0">
            <a:latin typeface="Source Sans Pro"/>
          </a:endParaRPr>
        </a:p>
      </dgm:t>
    </dgm:pt>
    <dgm:pt modelId="{0C901724-1B0B-47FD-8696-BFED6AEEB966}" type="parTrans" cxnId="{875B32B8-EF22-4705-9B91-BAF6A6654278}">
      <dgm:prSet/>
      <dgm:spPr/>
      <dgm:t>
        <a:bodyPr/>
        <a:lstStyle/>
        <a:p>
          <a:endParaRPr lang="en-US"/>
        </a:p>
      </dgm:t>
    </dgm:pt>
    <dgm:pt modelId="{BC78D0B1-C40F-4141-99F6-A4475D86A896}" type="sibTrans" cxnId="{875B32B8-EF22-4705-9B91-BAF6A6654278}">
      <dgm:prSet/>
      <dgm:spPr/>
      <dgm:t>
        <a:bodyPr/>
        <a:lstStyle/>
        <a:p>
          <a:endParaRPr lang="en-US"/>
        </a:p>
      </dgm:t>
    </dgm:pt>
    <dgm:pt modelId="{27A125E2-6754-4B5C-8A82-EA0AF0D3F511}">
      <dgm:prSet phldr="0"/>
      <dgm:spPr>
        <a:solidFill>
          <a:srgbClr val="1E9D8B"/>
        </a:solidFill>
      </dgm:spPr>
      <dgm:t>
        <a:bodyPr/>
        <a:lstStyle/>
        <a:p>
          <a:pPr rtl="0"/>
          <a:r>
            <a:rPr lang="en-US" dirty="0">
              <a:latin typeface="Source Sans Pro"/>
            </a:rPr>
            <a:t>Municipal amendment through Health and Safety Code</a:t>
          </a:r>
          <a:endParaRPr lang="en-US" dirty="0"/>
        </a:p>
      </dgm:t>
    </dgm:pt>
    <dgm:pt modelId="{B08F2FBA-C659-409D-9B09-87D08A6A5135}" type="parTrans" cxnId="{53101271-5A54-424D-A807-779EC30E1D09}">
      <dgm:prSet/>
      <dgm:spPr/>
      <dgm:t>
        <a:bodyPr/>
        <a:lstStyle/>
        <a:p>
          <a:endParaRPr lang="en-US"/>
        </a:p>
      </dgm:t>
    </dgm:pt>
    <dgm:pt modelId="{D9E11EE9-DF17-442B-9E1D-CC5065E5FAD2}" type="sibTrans" cxnId="{53101271-5A54-424D-A807-779EC30E1D09}">
      <dgm:prSet/>
      <dgm:spPr/>
      <dgm:t>
        <a:bodyPr/>
        <a:lstStyle/>
        <a:p>
          <a:endParaRPr lang="en-US"/>
        </a:p>
      </dgm:t>
    </dgm:pt>
    <dgm:pt modelId="{689D9998-B4DA-4D3A-8C9C-5EE2EC04FD1F}">
      <dgm:prSet phldr="0"/>
      <dgm:spPr>
        <a:solidFill>
          <a:srgbClr val="00A1DE"/>
        </a:solidFill>
      </dgm:spPr>
      <dgm:t>
        <a:bodyPr/>
        <a:lstStyle/>
        <a:p>
          <a:pPr rtl="0"/>
          <a:r>
            <a:rPr lang="en-US" dirty="0">
              <a:latin typeface="Source Sans Pro"/>
            </a:rPr>
            <a:t>All-electric</a:t>
          </a:r>
          <a:r>
            <a:rPr lang="en-US" dirty="0"/>
            <a:t> new construction </a:t>
          </a:r>
          <a:endParaRPr lang="en-US" dirty="0">
            <a:latin typeface="Source Sans Pro"/>
          </a:endParaRPr>
        </a:p>
      </dgm:t>
    </dgm:pt>
    <dgm:pt modelId="{A1527F2D-2E65-4767-834E-215E1350B8B7}" type="parTrans" cxnId="{BF056789-8DB2-41B7-9780-6F3F8C1CBD07}">
      <dgm:prSet/>
      <dgm:spPr/>
      <dgm:t>
        <a:bodyPr/>
        <a:lstStyle/>
        <a:p>
          <a:endParaRPr lang="en-US"/>
        </a:p>
      </dgm:t>
    </dgm:pt>
    <dgm:pt modelId="{F59DEAF6-3E0E-4EE8-AC42-4AD7BF86A8B4}" type="sibTrans" cxnId="{BF056789-8DB2-41B7-9780-6F3F8C1CBD07}">
      <dgm:prSet/>
      <dgm:spPr/>
      <dgm:t>
        <a:bodyPr/>
        <a:lstStyle/>
        <a:p>
          <a:endParaRPr lang="en-US"/>
        </a:p>
      </dgm:t>
    </dgm:pt>
    <dgm:pt modelId="{C6FE1E21-F885-4B0E-BFFE-84A5E98B116C}">
      <dgm:prSet phldr="0"/>
      <dgm:spPr>
        <a:solidFill>
          <a:srgbClr val="00A1DE"/>
        </a:solidFill>
      </dgm:spPr>
      <dgm:t>
        <a:bodyPr/>
        <a:lstStyle/>
        <a:p>
          <a:pPr rtl="0"/>
          <a:r>
            <a:rPr lang="en-US" dirty="0">
              <a:latin typeface="Source Sans Pro"/>
            </a:rPr>
            <a:t>Adopted in</a:t>
          </a:r>
          <a:r>
            <a:rPr lang="en-US" dirty="0"/>
            <a:t> April</a:t>
          </a:r>
          <a:r>
            <a:rPr lang="en-US" dirty="0">
              <a:latin typeface="Source Sans Pro"/>
            </a:rPr>
            <a:t> 2020 </a:t>
          </a:r>
        </a:p>
      </dgm:t>
    </dgm:pt>
    <dgm:pt modelId="{2600BB73-FE3A-4487-85A4-370D3263AE03}" type="parTrans" cxnId="{9A47019D-E7AE-4A70-88FD-CA397A4781B0}">
      <dgm:prSet/>
      <dgm:spPr/>
      <dgm:t>
        <a:bodyPr/>
        <a:lstStyle/>
        <a:p>
          <a:endParaRPr lang="en-US"/>
        </a:p>
      </dgm:t>
    </dgm:pt>
    <dgm:pt modelId="{2FAED760-5207-4E48-B74E-5D4A2FB06945}" type="sibTrans" cxnId="{9A47019D-E7AE-4A70-88FD-CA397A4781B0}">
      <dgm:prSet/>
      <dgm:spPr/>
      <dgm:t>
        <a:bodyPr/>
        <a:lstStyle/>
        <a:p>
          <a:endParaRPr lang="en-US"/>
        </a:p>
      </dgm:t>
    </dgm:pt>
    <dgm:pt modelId="{2F2EC073-D667-49B1-A21D-31686BFAD374}">
      <dgm:prSet phldr="0"/>
      <dgm:spPr>
        <a:solidFill>
          <a:srgbClr val="00A1DE"/>
        </a:solidFill>
      </dgm:spPr>
      <dgm:t>
        <a:bodyPr/>
        <a:lstStyle/>
        <a:p>
          <a:pPr rtl="0"/>
          <a:r>
            <a:rPr lang="en-US" dirty="0">
              <a:latin typeface="Source Sans Pro"/>
            </a:rPr>
            <a:t>Municipal amendment through</a:t>
          </a:r>
          <a:r>
            <a:rPr lang="en-US" dirty="0"/>
            <a:t> </a:t>
          </a:r>
          <a:r>
            <a:rPr lang="en-US" dirty="0">
              <a:latin typeface="Source Sans Pro"/>
            </a:rPr>
            <a:t>Health</a:t>
          </a:r>
          <a:r>
            <a:rPr lang="en-US" dirty="0"/>
            <a:t> and </a:t>
          </a:r>
          <a:r>
            <a:rPr lang="en-US" dirty="0">
              <a:latin typeface="Source Sans Pro"/>
            </a:rPr>
            <a:t>Safety</a:t>
          </a:r>
          <a:r>
            <a:rPr lang="en-US" dirty="0"/>
            <a:t> code</a:t>
          </a:r>
        </a:p>
      </dgm:t>
    </dgm:pt>
    <dgm:pt modelId="{98F73F5C-6393-4170-8649-1F9F2474B19B}" type="parTrans" cxnId="{2141E5E1-9BAE-4C3C-B767-A70825C88974}">
      <dgm:prSet/>
      <dgm:spPr/>
      <dgm:t>
        <a:bodyPr/>
        <a:lstStyle/>
        <a:p>
          <a:endParaRPr lang="en-US"/>
        </a:p>
      </dgm:t>
    </dgm:pt>
    <dgm:pt modelId="{204886B0-F677-4C49-83A3-0AB0829F640B}" type="sibTrans" cxnId="{2141E5E1-9BAE-4C3C-B767-A70825C88974}">
      <dgm:prSet/>
      <dgm:spPr/>
      <dgm:t>
        <a:bodyPr/>
        <a:lstStyle/>
        <a:p>
          <a:endParaRPr lang="en-US"/>
        </a:p>
      </dgm:t>
    </dgm:pt>
    <dgm:pt modelId="{4BFDCCDA-9210-4A21-A21D-58AA5A7C39FF}" type="pres">
      <dgm:prSet presAssocID="{DBEB9C0B-A2F0-4B5F-8D23-BFE64E48DF24}" presName="diagram" presStyleCnt="0">
        <dgm:presLayoutVars>
          <dgm:dir/>
          <dgm:resizeHandles val="exact"/>
        </dgm:presLayoutVars>
      </dgm:prSet>
      <dgm:spPr/>
    </dgm:pt>
    <dgm:pt modelId="{EAC0F6F0-F555-4FEB-89B6-5E19A5AD618C}" type="pres">
      <dgm:prSet presAssocID="{D4B390C9-DA05-4539-BAF4-54DB415E4648}" presName="node" presStyleLbl="node1" presStyleIdx="0" presStyleCnt="2">
        <dgm:presLayoutVars>
          <dgm:bulletEnabled val="1"/>
        </dgm:presLayoutVars>
      </dgm:prSet>
      <dgm:spPr/>
    </dgm:pt>
    <dgm:pt modelId="{1E04AA61-D77F-4BB6-BDFE-F27684360A7A}" type="pres">
      <dgm:prSet presAssocID="{09AC2F17-F671-42F4-9CC6-CE3D8B497E8E}" presName="sibTrans" presStyleCnt="0"/>
      <dgm:spPr/>
    </dgm:pt>
    <dgm:pt modelId="{475F5892-E2FF-4EFE-973B-F1CEC652E466}" type="pres">
      <dgm:prSet presAssocID="{A97393D2-C3C3-4FFD-9C50-B35D1C3B240E}" presName="node" presStyleLbl="node1" presStyleIdx="1" presStyleCnt="2">
        <dgm:presLayoutVars>
          <dgm:bulletEnabled val="1"/>
        </dgm:presLayoutVars>
      </dgm:prSet>
      <dgm:spPr/>
    </dgm:pt>
  </dgm:ptLst>
  <dgm:cxnLst>
    <dgm:cxn modelId="{AE456A06-B811-47DF-8A00-2FD57FEC3975}" type="presOf" srcId="{DBEB9C0B-A2F0-4B5F-8D23-BFE64E48DF24}" destId="{4BFDCCDA-9210-4A21-A21D-58AA5A7C39FF}" srcOrd="0" destOrd="0" presId="urn:microsoft.com/office/officeart/2005/8/layout/default"/>
    <dgm:cxn modelId="{85D5C619-0B70-4713-8645-C4DDC51836B7}" type="presOf" srcId="{D4B390C9-DA05-4539-BAF4-54DB415E4648}" destId="{EAC0F6F0-F555-4FEB-89B6-5E19A5AD618C}" srcOrd="0" destOrd="0" presId="urn:microsoft.com/office/officeart/2005/8/layout/default"/>
    <dgm:cxn modelId="{F4F56A6D-6A7F-46A0-950E-D0B1D8AD6178}" type="presOf" srcId="{2F2EC073-D667-49B1-A21D-31686BFAD374}" destId="{475F5892-E2FF-4EFE-973B-F1CEC652E466}" srcOrd="0" destOrd="3" presId="urn:microsoft.com/office/officeart/2005/8/layout/default"/>
    <dgm:cxn modelId="{B6F12B50-B42D-4EE8-B8A5-971D38C0314A}" srcId="{DBEB9C0B-A2F0-4B5F-8D23-BFE64E48DF24}" destId="{D4B390C9-DA05-4539-BAF4-54DB415E4648}" srcOrd="0" destOrd="0" parTransId="{23041BC8-6D7D-4A54-8989-AB1E806B5FA3}" sibTransId="{09AC2F17-F671-42F4-9CC6-CE3D8B497E8E}"/>
    <dgm:cxn modelId="{53101271-5A54-424D-A807-779EC30E1D09}" srcId="{D4B390C9-DA05-4539-BAF4-54DB415E4648}" destId="{27A125E2-6754-4B5C-8A82-EA0AF0D3F511}" srcOrd="2" destOrd="0" parTransId="{B08F2FBA-C659-409D-9B09-87D08A6A5135}" sibTransId="{D9E11EE9-DF17-442B-9E1D-CC5065E5FAD2}"/>
    <dgm:cxn modelId="{5AC2DE53-6770-4FC8-ABD8-3A8F6C33ACE1}" type="presOf" srcId="{689D9998-B4DA-4D3A-8C9C-5EE2EC04FD1F}" destId="{475F5892-E2FF-4EFE-973B-F1CEC652E466}" srcOrd="0" destOrd="1" presId="urn:microsoft.com/office/officeart/2005/8/layout/default"/>
    <dgm:cxn modelId="{1E694488-97C8-4960-9780-9F929849D6B4}" srcId="{D4B390C9-DA05-4539-BAF4-54DB415E4648}" destId="{515DD177-8B96-445B-8BFA-57D70613E900}" srcOrd="0" destOrd="0" parTransId="{660F4B84-71DF-40F1-812D-CE1483DBFD39}" sibTransId="{C9A6BA9A-40F3-4CFF-BCB5-67D4DADABD53}"/>
    <dgm:cxn modelId="{BF056789-8DB2-41B7-9780-6F3F8C1CBD07}" srcId="{A97393D2-C3C3-4FFD-9C50-B35D1C3B240E}" destId="{689D9998-B4DA-4D3A-8C9C-5EE2EC04FD1F}" srcOrd="0" destOrd="0" parTransId="{A1527F2D-2E65-4767-834E-215E1350B8B7}" sibTransId="{F59DEAF6-3E0E-4EE8-AC42-4AD7BF86A8B4}"/>
    <dgm:cxn modelId="{ADC7BC93-4C30-4929-B4E6-F9FC5D0E61DD}" type="presOf" srcId="{A97393D2-C3C3-4FFD-9C50-B35D1C3B240E}" destId="{475F5892-E2FF-4EFE-973B-F1CEC652E466}" srcOrd="0" destOrd="0" presId="urn:microsoft.com/office/officeart/2005/8/layout/default"/>
    <dgm:cxn modelId="{9A47019D-E7AE-4A70-88FD-CA397A4781B0}" srcId="{A97393D2-C3C3-4FFD-9C50-B35D1C3B240E}" destId="{C6FE1E21-F885-4B0E-BFFE-84A5E98B116C}" srcOrd="1" destOrd="0" parTransId="{2600BB73-FE3A-4487-85A4-370D3263AE03}" sibTransId="{2FAED760-5207-4E48-B74E-5D4A2FB06945}"/>
    <dgm:cxn modelId="{3D9E239D-9AA9-4384-BDF9-A13AA175B96C}" type="presOf" srcId="{515DD177-8B96-445B-8BFA-57D70613E900}" destId="{EAC0F6F0-F555-4FEB-89B6-5E19A5AD618C}" srcOrd="0" destOrd="1" presId="urn:microsoft.com/office/officeart/2005/8/layout/default"/>
    <dgm:cxn modelId="{F839C69F-1BD6-44ED-84C7-257FD01C1D60}" type="presOf" srcId="{43DB4CD4-4C87-4069-958B-749DE973AA82}" destId="{EAC0F6F0-F555-4FEB-89B6-5E19A5AD618C}" srcOrd="0" destOrd="2" presId="urn:microsoft.com/office/officeart/2005/8/layout/default"/>
    <dgm:cxn modelId="{7711D9B3-FBA5-4741-9CC8-0F2507FE40E4}" srcId="{DBEB9C0B-A2F0-4B5F-8D23-BFE64E48DF24}" destId="{A97393D2-C3C3-4FFD-9C50-B35D1C3B240E}" srcOrd="1" destOrd="0" parTransId="{EE90B468-072D-422B-A7C6-75C97D3D8DED}" sibTransId="{C9611E12-CD72-4E59-A789-F79CA5FB4A7F}"/>
    <dgm:cxn modelId="{79E103B8-91A1-47FE-A0CF-AB4C49791293}" type="presOf" srcId="{C6FE1E21-F885-4B0E-BFFE-84A5E98B116C}" destId="{475F5892-E2FF-4EFE-973B-F1CEC652E466}" srcOrd="0" destOrd="2" presId="urn:microsoft.com/office/officeart/2005/8/layout/default"/>
    <dgm:cxn modelId="{875B32B8-EF22-4705-9B91-BAF6A6654278}" srcId="{D4B390C9-DA05-4539-BAF4-54DB415E4648}" destId="{43DB4CD4-4C87-4069-958B-749DE973AA82}" srcOrd="1" destOrd="0" parTransId="{0C901724-1B0B-47FD-8696-BFED6AEEB966}" sibTransId="{BC78D0B1-C40F-4141-99F6-A4475D86A896}"/>
    <dgm:cxn modelId="{EFB4F4BE-CEAC-41DF-9A33-5FB5F846E062}" type="presOf" srcId="{27A125E2-6754-4B5C-8A82-EA0AF0D3F511}" destId="{EAC0F6F0-F555-4FEB-89B6-5E19A5AD618C}" srcOrd="0" destOrd="3" presId="urn:microsoft.com/office/officeart/2005/8/layout/default"/>
    <dgm:cxn modelId="{2141E5E1-9BAE-4C3C-B767-A70825C88974}" srcId="{A97393D2-C3C3-4FFD-9C50-B35D1C3B240E}" destId="{2F2EC073-D667-49B1-A21D-31686BFAD374}" srcOrd="2" destOrd="0" parTransId="{98F73F5C-6393-4170-8649-1F9F2474B19B}" sibTransId="{204886B0-F677-4C49-83A3-0AB0829F640B}"/>
    <dgm:cxn modelId="{30CE0B28-90F9-496C-BF09-6AA399B9CF52}" type="presParOf" srcId="{4BFDCCDA-9210-4A21-A21D-58AA5A7C39FF}" destId="{EAC0F6F0-F555-4FEB-89B6-5E19A5AD618C}" srcOrd="0" destOrd="0" presId="urn:microsoft.com/office/officeart/2005/8/layout/default"/>
    <dgm:cxn modelId="{D8EE6DF8-C80D-4E32-85B2-6B500124BFBD}" type="presParOf" srcId="{4BFDCCDA-9210-4A21-A21D-58AA5A7C39FF}" destId="{1E04AA61-D77F-4BB6-BDFE-F27684360A7A}" srcOrd="1" destOrd="0" presId="urn:microsoft.com/office/officeart/2005/8/layout/default"/>
    <dgm:cxn modelId="{F438A6DD-C126-46D5-A45A-1BB492609EC0}" type="presParOf" srcId="{4BFDCCDA-9210-4A21-A21D-58AA5A7C39FF}" destId="{475F5892-E2FF-4EFE-973B-F1CEC652E46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7D8D8-027B-4A20-851F-84D1EA0F9B7E}" type="doc">
      <dgm:prSet loTypeId="urn:microsoft.com/office/officeart/2005/8/layout/hProcess11" loCatId="process" qsTypeId="urn:microsoft.com/office/officeart/2005/8/quickstyle/simple1" qsCatId="simple" csTypeId="urn:microsoft.com/office/officeart/2005/8/colors/colorful5" csCatId="colorful" phldr="1"/>
      <dgm:spPr/>
    </dgm:pt>
    <dgm:pt modelId="{6950ABA8-BDE2-4C1D-AC4D-D1030C01666C}">
      <dgm:prSet phldrT="[Text]" custT="1"/>
      <dgm:spPr/>
      <dgm:t>
        <a:bodyPr/>
        <a:lstStyle/>
        <a:p>
          <a:pPr rtl="0"/>
          <a:r>
            <a:rPr lang="en-US" sz="2000" b="1" u="none" dirty="0">
              <a:solidFill>
                <a:schemeClr val="accent5">
                  <a:lumMod val="75000"/>
                </a:schemeClr>
              </a:solidFill>
            </a:rPr>
            <a:t>Stakeholder Engagement </a:t>
          </a:r>
          <a:br>
            <a:rPr lang="en-US" sz="2000" b="1" u="none" dirty="0">
              <a:latin typeface="Source Sans Pro"/>
            </a:rPr>
          </a:br>
          <a:r>
            <a:rPr lang="en-US" sz="2000" u="none" dirty="0">
              <a:latin typeface="Source Sans Pro"/>
            </a:rPr>
            <a:t>(2-6</a:t>
          </a:r>
          <a:r>
            <a:rPr lang="en-US" sz="2000" u="none" dirty="0"/>
            <a:t> months)</a:t>
          </a:r>
          <a:endParaRPr lang="en-US" sz="2000" dirty="0"/>
        </a:p>
      </dgm:t>
    </dgm:pt>
    <dgm:pt modelId="{3ABFF2E2-4EAD-440A-96C5-D118E08AC486}" type="parTrans" cxnId="{D4700DC9-DE9F-4E45-A777-ED195AAFE0D2}">
      <dgm:prSet/>
      <dgm:spPr/>
      <dgm:t>
        <a:bodyPr/>
        <a:lstStyle/>
        <a:p>
          <a:endParaRPr lang="en-US" sz="2400"/>
        </a:p>
      </dgm:t>
    </dgm:pt>
    <dgm:pt modelId="{BC3453A2-0947-479B-BA50-7E7AAD496110}" type="sibTrans" cxnId="{D4700DC9-DE9F-4E45-A777-ED195AAFE0D2}">
      <dgm:prSet/>
      <dgm:spPr/>
      <dgm:t>
        <a:bodyPr/>
        <a:lstStyle/>
        <a:p>
          <a:endParaRPr lang="en-US" sz="2400"/>
        </a:p>
      </dgm:t>
    </dgm:pt>
    <dgm:pt modelId="{FACF1C4B-B5B4-4C57-A5CB-94D5A46005B3}">
      <dgm:prSet phldrT="[Text]" custT="1"/>
      <dgm:spPr/>
      <dgm:t>
        <a:bodyPr/>
        <a:lstStyle/>
        <a:p>
          <a:pPr rtl="0"/>
          <a:r>
            <a:rPr lang="en-US" sz="2000" b="1" dirty="0">
              <a:solidFill>
                <a:schemeClr val="accent5">
                  <a:lumMod val="75000"/>
                </a:schemeClr>
              </a:solidFill>
            </a:rPr>
            <a:t>Council Study Session </a:t>
          </a:r>
          <a:br>
            <a:rPr lang="en-US" sz="2000" b="1" dirty="0">
              <a:solidFill>
                <a:schemeClr val="tx1"/>
              </a:solidFill>
              <a:latin typeface="Source Sans Pro"/>
            </a:rPr>
          </a:br>
          <a:r>
            <a:rPr lang="en-US" sz="2000" b="0" dirty="0">
              <a:solidFill>
                <a:schemeClr val="tx1"/>
              </a:solidFill>
            </a:rPr>
            <a:t>(TRC </a:t>
          </a:r>
          <a:r>
            <a:rPr lang="en-US" sz="2000" b="0" dirty="0">
              <a:solidFill>
                <a:schemeClr val="tx1"/>
              </a:solidFill>
              <a:latin typeface="Source Sans Pro"/>
            </a:rPr>
            <a:t>presentation</a:t>
          </a:r>
          <a:r>
            <a:rPr lang="en-US" sz="2000" b="0" dirty="0">
              <a:solidFill>
                <a:schemeClr val="tx1"/>
              </a:solidFill>
            </a:rPr>
            <a:t>)</a:t>
          </a:r>
        </a:p>
      </dgm:t>
    </dgm:pt>
    <dgm:pt modelId="{C0AC327B-1612-4DE7-B752-BF75496E743F}" type="parTrans" cxnId="{999D3F93-B158-4DCB-92EB-A7DCD159A396}">
      <dgm:prSet/>
      <dgm:spPr/>
      <dgm:t>
        <a:bodyPr/>
        <a:lstStyle/>
        <a:p>
          <a:endParaRPr lang="en-US" sz="2400"/>
        </a:p>
      </dgm:t>
    </dgm:pt>
    <dgm:pt modelId="{DB158EFA-B3C6-4955-930C-952329120B9A}" type="sibTrans" cxnId="{999D3F93-B158-4DCB-92EB-A7DCD159A396}">
      <dgm:prSet/>
      <dgm:spPr/>
      <dgm:t>
        <a:bodyPr/>
        <a:lstStyle/>
        <a:p>
          <a:endParaRPr lang="en-US" sz="2400"/>
        </a:p>
      </dgm:t>
    </dgm:pt>
    <dgm:pt modelId="{542A3DA7-4395-4EEB-B1CC-3F4AFA081052}">
      <dgm:prSet phldrT="[Text]" custT="1"/>
      <dgm:spPr/>
      <dgm:t>
        <a:bodyPr/>
        <a:lstStyle/>
        <a:p>
          <a:pPr rtl="0"/>
          <a:r>
            <a:rPr lang="en-US" sz="2000" b="1" u="none" dirty="0">
              <a:solidFill>
                <a:schemeClr val="accent5">
                  <a:lumMod val="75000"/>
                </a:schemeClr>
              </a:solidFill>
              <a:latin typeface="Source Sans Pro"/>
            </a:rPr>
            <a:t>2nd</a:t>
          </a:r>
          <a:r>
            <a:rPr lang="en-US" sz="2000" b="1" u="none" dirty="0">
              <a:solidFill>
                <a:schemeClr val="accent5">
                  <a:lumMod val="75000"/>
                </a:schemeClr>
              </a:solidFill>
            </a:rPr>
            <a:t> Council</a:t>
          </a:r>
          <a:r>
            <a:rPr lang="en-US" sz="2000" b="1" u="none" dirty="0">
              <a:solidFill>
                <a:schemeClr val="accent5">
                  <a:lumMod val="75000"/>
                </a:schemeClr>
              </a:solidFill>
              <a:latin typeface="Source Sans Pro"/>
            </a:rPr>
            <a:t> </a:t>
          </a:r>
          <a:br>
            <a:rPr lang="en-US" sz="2000" b="1" u="none" dirty="0">
              <a:solidFill>
                <a:schemeClr val="accent5">
                  <a:lumMod val="75000"/>
                </a:schemeClr>
              </a:solidFill>
              <a:latin typeface="Source Sans Pro"/>
            </a:rPr>
          </a:br>
          <a:r>
            <a:rPr lang="en-US" sz="2000" b="1" u="none" dirty="0">
              <a:solidFill>
                <a:schemeClr val="accent5">
                  <a:lumMod val="75000"/>
                </a:schemeClr>
              </a:solidFill>
            </a:rPr>
            <a:t>Reading</a:t>
          </a:r>
          <a:endParaRPr lang="en-US" sz="2000" dirty="0">
            <a:solidFill>
              <a:schemeClr val="accent5">
                <a:lumMod val="75000"/>
              </a:schemeClr>
            </a:solidFill>
          </a:endParaRPr>
        </a:p>
      </dgm:t>
    </dgm:pt>
    <dgm:pt modelId="{83DF66B6-8368-4112-8905-47458DE99A39}" type="parTrans" cxnId="{DAD4DF75-280D-4AA2-8113-0C9AC8D10718}">
      <dgm:prSet/>
      <dgm:spPr/>
      <dgm:t>
        <a:bodyPr/>
        <a:lstStyle/>
        <a:p>
          <a:endParaRPr lang="en-US" sz="2400"/>
        </a:p>
      </dgm:t>
    </dgm:pt>
    <dgm:pt modelId="{803C391F-0CB7-4025-901B-4D33DB42D22C}" type="sibTrans" cxnId="{DAD4DF75-280D-4AA2-8113-0C9AC8D10718}">
      <dgm:prSet/>
      <dgm:spPr/>
      <dgm:t>
        <a:bodyPr/>
        <a:lstStyle/>
        <a:p>
          <a:endParaRPr lang="en-US" sz="2400"/>
        </a:p>
      </dgm:t>
    </dgm:pt>
    <dgm:pt modelId="{5692B524-751F-4B0E-88DC-27B08E74FB55}">
      <dgm:prSet phldrT="[Text]" custT="1"/>
      <dgm:spPr/>
      <dgm:t>
        <a:bodyPr/>
        <a:lstStyle/>
        <a:p>
          <a:r>
            <a:rPr lang="en-US" sz="2000" b="1" u="none" dirty="0">
              <a:solidFill>
                <a:schemeClr val="accent5">
                  <a:lumMod val="75000"/>
                </a:schemeClr>
              </a:solidFill>
              <a:latin typeface="+mn-lt"/>
            </a:rPr>
            <a:t>1st Council Reading</a:t>
          </a:r>
          <a:endParaRPr lang="en-US" sz="2000" dirty="0">
            <a:solidFill>
              <a:schemeClr val="accent5">
                <a:lumMod val="75000"/>
              </a:schemeClr>
            </a:solidFill>
            <a:latin typeface="+mn-lt"/>
          </a:endParaRPr>
        </a:p>
      </dgm:t>
    </dgm:pt>
    <dgm:pt modelId="{8FF9B115-8E05-4E5F-B237-EED084134B96}" type="parTrans" cxnId="{0A795C05-866B-41B5-8D36-DCC8582F201F}">
      <dgm:prSet/>
      <dgm:spPr/>
      <dgm:t>
        <a:bodyPr/>
        <a:lstStyle/>
        <a:p>
          <a:endParaRPr lang="en-US"/>
        </a:p>
      </dgm:t>
    </dgm:pt>
    <dgm:pt modelId="{9F8964FD-9FEB-49A9-B39D-F3B1A1DBEB82}" type="sibTrans" cxnId="{0A795C05-866B-41B5-8D36-DCC8582F201F}">
      <dgm:prSet/>
      <dgm:spPr/>
      <dgm:t>
        <a:bodyPr/>
        <a:lstStyle/>
        <a:p>
          <a:endParaRPr lang="en-US"/>
        </a:p>
      </dgm:t>
    </dgm:pt>
    <dgm:pt modelId="{AB744BA7-84E0-4ACF-ABF8-1D2879829093}">
      <dgm:prSet phldrT="[Text]" custT="1"/>
      <dgm:spPr/>
      <dgm:t>
        <a:bodyPr/>
        <a:lstStyle/>
        <a:p>
          <a:pPr rtl="0"/>
          <a:r>
            <a:rPr lang="en-US" sz="2000" b="1" dirty="0">
              <a:solidFill>
                <a:schemeClr val="accent5">
                  <a:lumMod val="75000"/>
                </a:schemeClr>
              </a:solidFill>
            </a:rPr>
            <a:t>File with </a:t>
          </a:r>
          <a:r>
            <a:rPr lang="en-US" sz="2000" b="1" dirty="0">
              <a:solidFill>
                <a:schemeClr val="accent5">
                  <a:lumMod val="75000"/>
                </a:schemeClr>
              </a:solidFill>
              <a:latin typeface="Source Sans Pro"/>
              <a:ea typeface="Source Sans Pro"/>
              <a:cs typeface="+mn-lt"/>
            </a:rPr>
            <a:t>CBSC</a:t>
          </a:r>
        </a:p>
      </dgm:t>
    </dgm:pt>
    <dgm:pt modelId="{0A877F09-C15D-4C42-98D9-F37DADBAFB8B}" type="parTrans" cxnId="{CA0434DB-3DCA-4B10-89CB-69A49644E315}">
      <dgm:prSet/>
      <dgm:spPr/>
      <dgm:t>
        <a:bodyPr/>
        <a:lstStyle/>
        <a:p>
          <a:endParaRPr lang="en-US"/>
        </a:p>
      </dgm:t>
    </dgm:pt>
    <dgm:pt modelId="{67288F7B-D9ED-46C9-9BC9-7480A6296F25}" type="sibTrans" cxnId="{CA0434DB-3DCA-4B10-89CB-69A49644E315}">
      <dgm:prSet/>
      <dgm:spPr/>
      <dgm:t>
        <a:bodyPr/>
        <a:lstStyle/>
        <a:p>
          <a:endParaRPr lang="en-US"/>
        </a:p>
      </dgm:t>
    </dgm:pt>
    <dgm:pt modelId="{C398D0F2-9BFE-431A-A70C-A628F11347FF}">
      <dgm:prSet phldr="0"/>
      <dgm:spPr/>
      <dgm:t>
        <a:bodyPr/>
        <a:lstStyle/>
        <a:p>
          <a:r>
            <a:rPr lang="en-US" sz="2000" b="1" dirty="0">
              <a:solidFill>
                <a:schemeClr val="accent5">
                  <a:lumMod val="75000"/>
                </a:schemeClr>
              </a:solidFill>
              <a:latin typeface="+mn-lt"/>
              <a:ea typeface="+mn-lt"/>
              <a:cs typeface="+mn-lt"/>
            </a:rPr>
            <a:t>Code</a:t>
          </a:r>
          <a:r>
            <a:rPr lang="en-US" sz="2000" b="1" u="none" dirty="0">
              <a:solidFill>
                <a:schemeClr val="accent5">
                  <a:lumMod val="75000"/>
                </a:schemeClr>
              </a:solidFill>
              <a:latin typeface="+mn-lt"/>
            </a:rPr>
            <a:t> takes effect</a:t>
          </a:r>
          <a:endParaRPr lang="en-US" dirty="0"/>
        </a:p>
      </dgm:t>
    </dgm:pt>
    <dgm:pt modelId="{9518E520-E62C-48CF-82BC-CBD8AC8D7FA1}" type="parTrans" cxnId="{A6D9AEC4-A657-425C-92D3-0F9F68261F94}">
      <dgm:prSet/>
      <dgm:spPr/>
    </dgm:pt>
    <dgm:pt modelId="{4318C2F0-3FB0-462D-8BFF-1391C0C38E4E}" type="sibTrans" cxnId="{A6D9AEC4-A657-425C-92D3-0F9F68261F94}">
      <dgm:prSet/>
      <dgm:spPr/>
    </dgm:pt>
    <dgm:pt modelId="{FA5BA89F-20EA-43F4-B477-C16A1C20E43C}" type="pres">
      <dgm:prSet presAssocID="{8587D8D8-027B-4A20-851F-84D1EA0F9B7E}" presName="Name0" presStyleCnt="0">
        <dgm:presLayoutVars>
          <dgm:dir/>
          <dgm:resizeHandles val="exact"/>
        </dgm:presLayoutVars>
      </dgm:prSet>
      <dgm:spPr/>
    </dgm:pt>
    <dgm:pt modelId="{A075465C-2704-4113-BD5D-A1A66F899A06}" type="pres">
      <dgm:prSet presAssocID="{8587D8D8-027B-4A20-851F-84D1EA0F9B7E}" presName="arrow" presStyleLbl="bgShp" presStyleIdx="0" presStyleCnt="1"/>
      <dgm:spPr/>
    </dgm:pt>
    <dgm:pt modelId="{E4DB2774-9471-451A-AA5D-64CC5127AB64}" type="pres">
      <dgm:prSet presAssocID="{8587D8D8-027B-4A20-851F-84D1EA0F9B7E}" presName="points" presStyleCnt="0"/>
      <dgm:spPr/>
    </dgm:pt>
    <dgm:pt modelId="{D2D128AD-2A19-49E4-AFA8-88C7FF86B868}" type="pres">
      <dgm:prSet presAssocID="{6950ABA8-BDE2-4C1D-AC4D-D1030C01666C}" presName="compositeA" presStyleCnt="0"/>
      <dgm:spPr/>
    </dgm:pt>
    <dgm:pt modelId="{FAD99CE1-B383-41FF-8531-CAA83BC32020}" type="pres">
      <dgm:prSet presAssocID="{6950ABA8-BDE2-4C1D-AC4D-D1030C01666C}" presName="textA" presStyleLbl="revTx" presStyleIdx="0" presStyleCnt="6" custScaleX="201179" custScaleY="101595">
        <dgm:presLayoutVars>
          <dgm:bulletEnabled val="1"/>
        </dgm:presLayoutVars>
      </dgm:prSet>
      <dgm:spPr/>
    </dgm:pt>
    <dgm:pt modelId="{9496E182-2E5B-4279-ACE3-09C0226C5992}" type="pres">
      <dgm:prSet presAssocID="{6950ABA8-BDE2-4C1D-AC4D-D1030C01666C}" presName="circleA" presStyleLbl="node1" presStyleIdx="0" presStyleCnt="6"/>
      <dgm:spPr/>
    </dgm:pt>
    <dgm:pt modelId="{6EA83375-E2F9-4B23-9516-FA081DDD7590}" type="pres">
      <dgm:prSet presAssocID="{6950ABA8-BDE2-4C1D-AC4D-D1030C01666C}" presName="spaceA" presStyleCnt="0"/>
      <dgm:spPr/>
    </dgm:pt>
    <dgm:pt modelId="{B1D8B324-9199-4B5B-8C36-D1057A0E03E0}" type="pres">
      <dgm:prSet presAssocID="{BC3453A2-0947-479B-BA50-7E7AAD496110}" presName="space" presStyleCnt="0"/>
      <dgm:spPr/>
    </dgm:pt>
    <dgm:pt modelId="{4F370AED-8787-4FF4-9CDB-55CDC9155A6F}" type="pres">
      <dgm:prSet presAssocID="{FACF1C4B-B5B4-4C57-A5CB-94D5A46005B3}" presName="compositeB" presStyleCnt="0"/>
      <dgm:spPr/>
    </dgm:pt>
    <dgm:pt modelId="{DEAA1883-0BE0-43B0-97EE-29F76FC15CB5}" type="pres">
      <dgm:prSet presAssocID="{FACF1C4B-B5B4-4C57-A5CB-94D5A46005B3}" presName="textB" presStyleLbl="revTx" presStyleIdx="1" presStyleCnt="6" custScaleX="216919">
        <dgm:presLayoutVars>
          <dgm:bulletEnabled val="1"/>
        </dgm:presLayoutVars>
      </dgm:prSet>
      <dgm:spPr/>
    </dgm:pt>
    <dgm:pt modelId="{EC933D13-4B4F-4C12-B33F-5BD2A0575924}" type="pres">
      <dgm:prSet presAssocID="{FACF1C4B-B5B4-4C57-A5CB-94D5A46005B3}" presName="circleB" presStyleLbl="node1" presStyleIdx="1" presStyleCnt="6"/>
      <dgm:spPr/>
    </dgm:pt>
    <dgm:pt modelId="{5DC6C427-46E7-4C22-B910-CC15650FA7F9}" type="pres">
      <dgm:prSet presAssocID="{FACF1C4B-B5B4-4C57-A5CB-94D5A46005B3}" presName="spaceB" presStyleCnt="0"/>
      <dgm:spPr/>
    </dgm:pt>
    <dgm:pt modelId="{C88C16B7-17C3-46D4-80F7-96F2A5BE59F9}" type="pres">
      <dgm:prSet presAssocID="{DB158EFA-B3C6-4955-930C-952329120B9A}" presName="space" presStyleCnt="0"/>
      <dgm:spPr/>
    </dgm:pt>
    <dgm:pt modelId="{CDF34ED1-B9AE-44CB-A9E2-A84BB91CC8A7}" type="pres">
      <dgm:prSet presAssocID="{5692B524-751F-4B0E-88DC-27B08E74FB55}" presName="compositeA" presStyleCnt="0"/>
      <dgm:spPr/>
    </dgm:pt>
    <dgm:pt modelId="{36827316-0E80-493F-B7B6-4E6F9A2CE53E}" type="pres">
      <dgm:prSet presAssocID="{5692B524-751F-4B0E-88DC-27B08E74FB55}" presName="textA" presStyleLbl="revTx" presStyleIdx="2" presStyleCnt="6" custScaleX="136666" custScaleY="102126">
        <dgm:presLayoutVars>
          <dgm:bulletEnabled val="1"/>
        </dgm:presLayoutVars>
      </dgm:prSet>
      <dgm:spPr/>
    </dgm:pt>
    <dgm:pt modelId="{6F465C1B-E982-47FD-9695-00C724CB906B}" type="pres">
      <dgm:prSet presAssocID="{5692B524-751F-4B0E-88DC-27B08E74FB55}" presName="circleA" presStyleLbl="node1" presStyleIdx="2" presStyleCnt="6"/>
      <dgm:spPr/>
    </dgm:pt>
    <dgm:pt modelId="{8354DADA-80DE-40C4-ADAC-E2F17E8B8777}" type="pres">
      <dgm:prSet presAssocID="{5692B524-751F-4B0E-88DC-27B08E74FB55}" presName="spaceA" presStyleCnt="0"/>
      <dgm:spPr/>
    </dgm:pt>
    <dgm:pt modelId="{625DF7D7-4333-465A-9E79-41D7D3EF6646}" type="pres">
      <dgm:prSet presAssocID="{9F8964FD-9FEB-49A9-B39D-F3B1A1DBEB82}" presName="space" presStyleCnt="0"/>
      <dgm:spPr/>
    </dgm:pt>
    <dgm:pt modelId="{C787F92B-15E5-415D-9474-9100957BF450}" type="pres">
      <dgm:prSet presAssocID="{542A3DA7-4395-4EEB-B1CC-3F4AFA081052}" presName="compositeB" presStyleCnt="0"/>
      <dgm:spPr/>
    </dgm:pt>
    <dgm:pt modelId="{560BCCCD-4DEA-40E6-A749-44C63F5D1CAE}" type="pres">
      <dgm:prSet presAssocID="{542A3DA7-4395-4EEB-B1CC-3F4AFA081052}" presName="textB" presStyleLbl="revTx" presStyleIdx="3" presStyleCnt="6" custScaleX="143117" custLinFactNeighborX="1870" custLinFactNeighborY="-487">
        <dgm:presLayoutVars>
          <dgm:bulletEnabled val="1"/>
        </dgm:presLayoutVars>
      </dgm:prSet>
      <dgm:spPr/>
    </dgm:pt>
    <dgm:pt modelId="{75A77725-375C-43C2-BBA3-E3E33987FD7E}" type="pres">
      <dgm:prSet presAssocID="{542A3DA7-4395-4EEB-B1CC-3F4AFA081052}" presName="circleB" presStyleLbl="node1" presStyleIdx="3" presStyleCnt="6"/>
      <dgm:spPr/>
    </dgm:pt>
    <dgm:pt modelId="{7E01EEC3-D5E5-4064-87A3-ACC9138BD3CD}" type="pres">
      <dgm:prSet presAssocID="{542A3DA7-4395-4EEB-B1CC-3F4AFA081052}" presName="spaceB" presStyleCnt="0"/>
      <dgm:spPr/>
    </dgm:pt>
    <dgm:pt modelId="{A5A1376C-011D-4CA8-A601-C0EDF716724D}" type="pres">
      <dgm:prSet presAssocID="{803C391F-0CB7-4025-901B-4D33DB42D22C}" presName="space" presStyleCnt="0"/>
      <dgm:spPr/>
    </dgm:pt>
    <dgm:pt modelId="{792926F5-9EC3-46FA-9463-AF4400677E57}" type="pres">
      <dgm:prSet presAssocID="{AB744BA7-84E0-4ACF-ABF8-1D2879829093}" presName="compositeA" presStyleCnt="0"/>
      <dgm:spPr/>
    </dgm:pt>
    <dgm:pt modelId="{2D3621B7-AEF5-4A3D-9CF0-21C032B98CBD}" type="pres">
      <dgm:prSet presAssocID="{AB744BA7-84E0-4ACF-ABF8-1D2879829093}" presName="textA" presStyleLbl="revTx" presStyleIdx="4" presStyleCnt="6">
        <dgm:presLayoutVars>
          <dgm:bulletEnabled val="1"/>
        </dgm:presLayoutVars>
      </dgm:prSet>
      <dgm:spPr/>
    </dgm:pt>
    <dgm:pt modelId="{376D15F6-A47A-46A4-89EF-B2A0DD6C8925}" type="pres">
      <dgm:prSet presAssocID="{AB744BA7-84E0-4ACF-ABF8-1D2879829093}" presName="circleA" presStyleLbl="node1" presStyleIdx="4" presStyleCnt="6"/>
      <dgm:spPr/>
    </dgm:pt>
    <dgm:pt modelId="{3921C428-1D82-4F6E-95AB-F4F46442414C}" type="pres">
      <dgm:prSet presAssocID="{AB744BA7-84E0-4ACF-ABF8-1D2879829093}" presName="spaceA" presStyleCnt="0"/>
      <dgm:spPr/>
    </dgm:pt>
    <dgm:pt modelId="{08DF3D19-42AF-459F-8FBF-F1FDAEEF289F}" type="pres">
      <dgm:prSet presAssocID="{67288F7B-D9ED-46C9-9BC9-7480A6296F25}" presName="space" presStyleCnt="0"/>
      <dgm:spPr/>
    </dgm:pt>
    <dgm:pt modelId="{5A57EB87-E391-415D-9EFA-3271EC1FE603}" type="pres">
      <dgm:prSet presAssocID="{C398D0F2-9BFE-431A-A70C-A628F11347FF}" presName="compositeB" presStyleCnt="0"/>
      <dgm:spPr/>
    </dgm:pt>
    <dgm:pt modelId="{815AC0BF-5082-49C7-863A-5EE53A085106}" type="pres">
      <dgm:prSet presAssocID="{C398D0F2-9BFE-431A-A70C-A628F11347FF}" presName="textB" presStyleLbl="revTx" presStyleIdx="5" presStyleCnt="6">
        <dgm:presLayoutVars>
          <dgm:bulletEnabled val="1"/>
        </dgm:presLayoutVars>
      </dgm:prSet>
      <dgm:spPr/>
    </dgm:pt>
    <dgm:pt modelId="{390F42D6-C3EE-4BE4-B4CC-9EAA7E32FBE2}" type="pres">
      <dgm:prSet presAssocID="{C398D0F2-9BFE-431A-A70C-A628F11347FF}" presName="circleB" presStyleLbl="node1" presStyleIdx="5" presStyleCnt="6"/>
      <dgm:spPr/>
    </dgm:pt>
    <dgm:pt modelId="{A466313E-ED65-4117-B6EF-22A6C6315C89}" type="pres">
      <dgm:prSet presAssocID="{C398D0F2-9BFE-431A-A70C-A628F11347FF}" presName="spaceB" presStyleCnt="0"/>
      <dgm:spPr/>
    </dgm:pt>
  </dgm:ptLst>
  <dgm:cxnLst>
    <dgm:cxn modelId="{0A795C05-866B-41B5-8D36-DCC8582F201F}" srcId="{8587D8D8-027B-4A20-851F-84D1EA0F9B7E}" destId="{5692B524-751F-4B0E-88DC-27B08E74FB55}" srcOrd="2" destOrd="0" parTransId="{8FF9B115-8E05-4E5F-B237-EED084134B96}" sibTransId="{9F8964FD-9FEB-49A9-B39D-F3B1A1DBEB82}"/>
    <dgm:cxn modelId="{294EFA19-B847-4458-9261-C1B38FDFF524}" type="presOf" srcId="{8587D8D8-027B-4A20-851F-84D1EA0F9B7E}" destId="{FA5BA89F-20EA-43F4-B477-C16A1C20E43C}" srcOrd="0" destOrd="0" presId="urn:microsoft.com/office/officeart/2005/8/layout/hProcess11"/>
    <dgm:cxn modelId="{4DB0FE45-30F1-4B47-AAA0-203BF486DFF1}" type="presOf" srcId="{5692B524-751F-4B0E-88DC-27B08E74FB55}" destId="{36827316-0E80-493F-B7B6-4E6F9A2CE53E}" srcOrd="0" destOrd="0" presId="urn:microsoft.com/office/officeart/2005/8/layout/hProcess11"/>
    <dgm:cxn modelId="{897BBD4E-EBD2-4F51-9622-5DE0CFDD1A06}" type="presOf" srcId="{C398D0F2-9BFE-431A-A70C-A628F11347FF}" destId="{815AC0BF-5082-49C7-863A-5EE53A085106}" srcOrd="0" destOrd="0" presId="urn:microsoft.com/office/officeart/2005/8/layout/hProcess11"/>
    <dgm:cxn modelId="{DAD4DF75-280D-4AA2-8113-0C9AC8D10718}" srcId="{8587D8D8-027B-4A20-851F-84D1EA0F9B7E}" destId="{542A3DA7-4395-4EEB-B1CC-3F4AFA081052}" srcOrd="3" destOrd="0" parTransId="{83DF66B6-8368-4112-8905-47458DE99A39}" sibTransId="{803C391F-0CB7-4025-901B-4D33DB42D22C}"/>
    <dgm:cxn modelId="{291FE156-1BE4-4746-9FB2-4D2A244C02B1}" type="presOf" srcId="{FACF1C4B-B5B4-4C57-A5CB-94D5A46005B3}" destId="{DEAA1883-0BE0-43B0-97EE-29F76FC15CB5}" srcOrd="0" destOrd="0" presId="urn:microsoft.com/office/officeart/2005/8/layout/hProcess11"/>
    <dgm:cxn modelId="{5C66E891-617C-4692-9F0B-B792E3140DBE}" type="presOf" srcId="{AB744BA7-84E0-4ACF-ABF8-1D2879829093}" destId="{2D3621B7-AEF5-4A3D-9CF0-21C032B98CBD}" srcOrd="0" destOrd="0" presId="urn:microsoft.com/office/officeart/2005/8/layout/hProcess11"/>
    <dgm:cxn modelId="{999D3F93-B158-4DCB-92EB-A7DCD159A396}" srcId="{8587D8D8-027B-4A20-851F-84D1EA0F9B7E}" destId="{FACF1C4B-B5B4-4C57-A5CB-94D5A46005B3}" srcOrd="1" destOrd="0" parTransId="{C0AC327B-1612-4DE7-B752-BF75496E743F}" sibTransId="{DB158EFA-B3C6-4955-930C-952329120B9A}"/>
    <dgm:cxn modelId="{F6FA6CBC-3BDD-4246-9EFF-891EE6B2369B}" type="presOf" srcId="{542A3DA7-4395-4EEB-B1CC-3F4AFA081052}" destId="{560BCCCD-4DEA-40E6-A749-44C63F5D1CAE}" srcOrd="0" destOrd="0" presId="urn:microsoft.com/office/officeart/2005/8/layout/hProcess11"/>
    <dgm:cxn modelId="{A6D9AEC4-A657-425C-92D3-0F9F68261F94}" srcId="{8587D8D8-027B-4A20-851F-84D1EA0F9B7E}" destId="{C398D0F2-9BFE-431A-A70C-A628F11347FF}" srcOrd="5" destOrd="0" parTransId="{9518E520-E62C-48CF-82BC-CBD8AC8D7FA1}" sibTransId="{4318C2F0-3FB0-462D-8BFF-1391C0C38E4E}"/>
    <dgm:cxn modelId="{D4700DC9-DE9F-4E45-A777-ED195AAFE0D2}" srcId="{8587D8D8-027B-4A20-851F-84D1EA0F9B7E}" destId="{6950ABA8-BDE2-4C1D-AC4D-D1030C01666C}" srcOrd="0" destOrd="0" parTransId="{3ABFF2E2-4EAD-440A-96C5-D118E08AC486}" sibTransId="{BC3453A2-0947-479B-BA50-7E7AAD496110}"/>
    <dgm:cxn modelId="{CA0434DB-3DCA-4B10-89CB-69A49644E315}" srcId="{8587D8D8-027B-4A20-851F-84D1EA0F9B7E}" destId="{AB744BA7-84E0-4ACF-ABF8-1D2879829093}" srcOrd="4" destOrd="0" parTransId="{0A877F09-C15D-4C42-98D9-F37DADBAFB8B}" sibTransId="{67288F7B-D9ED-46C9-9BC9-7480A6296F25}"/>
    <dgm:cxn modelId="{A23EA9FC-2981-4A7C-84AC-F9B14778618D}" type="presOf" srcId="{6950ABA8-BDE2-4C1D-AC4D-D1030C01666C}" destId="{FAD99CE1-B383-41FF-8531-CAA83BC32020}" srcOrd="0" destOrd="0" presId="urn:microsoft.com/office/officeart/2005/8/layout/hProcess11"/>
    <dgm:cxn modelId="{AF93890A-D2DC-4A7B-B40A-B992F1857914}" type="presParOf" srcId="{FA5BA89F-20EA-43F4-B477-C16A1C20E43C}" destId="{A075465C-2704-4113-BD5D-A1A66F899A06}" srcOrd="0" destOrd="0" presId="urn:microsoft.com/office/officeart/2005/8/layout/hProcess11"/>
    <dgm:cxn modelId="{FA396E10-B628-47D2-8C3B-8EAF850FA72D}" type="presParOf" srcId="{FA5BA89F-20EA-43F4-B477-C16A1C20E43C}" destId="{E4DB2774-9471-451A-AA5D-64CC5127AB64}" srcOrd="1" destOrd="0" presId="urn:microsoft.com/office/officeart/2005/8/layout/hProcess11"/>
    <dgm:cxn modelId="{775BFAA4-C43B-42CF-B132-E048E6FE4856}" type="presParOf" srcId="{E4DB2774-9471-451A-AA5D-64CC5127AB64}" destId="{D2D128AD-2A19-49E4-AFA8-88C7FF86B868}" srcOrd="0" destOrd="0" presId="urn:microsoft.com/office/officeart/2005/8/layout/hProcess11"/>
    <dgm:cxn modelId="{04AA6C06-8280-434A-A721-AB70AE831B7C}" type="presParOf" srcId="{D2D128AD-2A19-49E4-AFA8-88C7FF86B868}" destId="{FAD99CE1-B383-41FF-8531-CAA83BC32020}" srcOrd="0" destOrd="0" presId="urn:microsoft.com/office/officeart/2005/8/layout/hProcess11"/>
    <dgm:cxn modelId="{65ABFF43-E040-4360-AC92-612B1C51C842}" type="presParOf" srcId="{D2D128AD-2A19-49E4-AFA8-88C7FF86B868}" destId="{9496E182-2E5B-4279-ACE3-09C0226C5992}" srcOrd="1" destOrd="0" presId="urn:microsoft.com/office/officeart/2005/8/layout/hProcess11"/>
    <dgm:cxn modelId="{DCF05321-A914-44AC-9C8B-1BBE5A7AB3EB}" type="presParOf" srcId="{D2D128AD-2A19-49E4-AFA8-88C7FF86B868}" destId="{6EA83375-E2F9-4B23-9516-FA081DDD7590}" srcOrd="2" destOrd="0" presId="urn:microsoft.com/office/officeart/2005/8/layout/hProcess11"/>
    <dgm:cxn modelId="{7DC366FB-A71D-4FE5-9F9A-625A0E8E9D29}" type="presParOf" srcId="{E4DB2774-9471-451A-AA5D-64CC5127AB64}" destId="{B1D8B324-9199-4B5B-8C36-D1057A0E03E0}" srcOrd="1" destOrd="0" presId="urn:microsoft.com/office/officeart/2005/8/layout/hProcess11"/>
    <dgm:cxn modelId="{60895C3F-11F3-43CC-AD58-0E1C355E3F47}" type="presParOf" srcId="{E4DB2774-9471-451A-AA5D-64CC5127AB64}" destId="{4F370AED-8787-4FF4-9CDB-55CDC9155A6F}" srcOrd="2" destOrd="0" presId="urn:microsoft.com/office/officeart/2005/8/layout/hProcess11"/>
    <dgm:cxn modelId="{210FA31B-A711-4FFB-87F8-D35AB5151F75}" type="presParOf" srcId="{4F370AED-8787-4FF4-9CDB-55CDC9155A6F}" destId="{DEAA1883-0BE0-43B0-97EE-29F76FC15CB5}" srcOrd="0" destOrd="0" presId="urn:microsoft.com/office/officeart/2005/8/layout/hProcess11"/>
    <dgm:cxn modelId="{EDCEA172-0488-4982-B91C-E472B6E7487B}" type="presParOf" srcId="{4F370AED-8787-4FF4-9CDB-55CDC9155A6F}" destId="{EC933D13-4B4F-4C12-B33F-5BD2A0575924}" srcOrd="1" destOrd="0" presId="urn:microsoft.com/office/officeart/2005/8/layout/hProcess11"/>
    <dgm:cxn modelId="{DFEC7DF2-78A3-4E46-8D66-FBA31054A2CE}" type="presParOf" srcId="{4F370AED-8787-4FF4-9CDB-55CDC9155A6F}" destId="{5DC6C427-46E7-4C22-B910-CC15650FA7F9}" srcOrd="2" destOrd="0" presId="urn:microsoft.com/office/officeart/2005/8/layout/hProcess11"/>
    <dgm:cxn modelId="{CBBA1E90-2E71-4E21-A182-307531737EC8}" type="presParOf" srcId="{E4DB2774-9471-451A-AA5D-64CC5127AB64}" destId="{C88C16B7-17C3-46D4-80F7-96F2A5BE59F9}" srcOrd="3" destOrd="0" presId="urn:microsoft.com/office/officeart/2005/8/layout/hProcess11"/>
    <dgm:cxn modelId="{64925FD4-4A83-4613-A85F-5DCC2E1C70A6}" type="presParOf" srcId="{E4DB2774-9471-451A-AA5D-64CC5127AB64}" destId="{CDF34ED1-B9AE-44CB-A9E2-A84BB91CC8A7}" srcOrd="4" destOrd="0" presId="urn:microsoft.com/office/officeart/2005/8/layout/hProcess11"/>
    <dgm:cxn modelId="{08736F79-FAAC-43B8-BA29-FCED11E77B77}" type="presParOf" srcId="{CDF34ED1-B9AE-44CB-A9E2-A84BB91CC8A7}" destId="{36827316-0E80-493F-B7B6-4E6F9A2CE53E}" srcOrd="0" destOrd="0" presId="urn:microsoft.com/office/officeart/2005/8/layout/hProcess11"/>
    <dgm:cxn modelId="{5D63169F-A828-432C-97C7-7F4BE65A1D5D}" type="presParOf" srcId="{CDF34ED1-B9AE-44CB-A9E2-A84BB91CC8A7}" destId="{6F465C1B-E982-47FD-9695-00C724CB906B}" srcOrd="1" destOrd="0" presId="urn:microsoft.com/office/officeart/2005/8/layout/hProcess11"/>
    <dgm:cxn modelId="{7C73DA7E-D473-4967-A0B8-C014C08BD53A}" type="presParOf" srcId="{CDF34ED1-B9AE-44CB-A9E2-A84BB91CC8A7}" destId="{8354DADA-80DE-40C4-ADAC-E2F17E8B8777}" srcOrd="2" destOrd="0" presId="urn:microsoft.com/office/officeart/2005/8/layout/hProcess11"/>
    <dgm:cxn modelId="{5C7FB29A-85DD-4159-8478-B971E7658639}" type="presParOf" srcId="{E4DB2774-9471-451A-AA5D-64CC5127AB64}" destId="{625DF7D7-4333-465A-9E79-41D7D3EF6646}" srcOrd="5" destOrd="0" presId="urn:microsoft.com/office/officeart/2005/8/layout/hProcess11"/>
    <dgm:cxn modelId="{43B747D5-4BC6-4443-8C02-1E0ED0E7D826}" type="presParOf" srcId="{E4DB2774-9471-451A-AA5D-64CC5127AB64}" destId="{C787F92B-15E5-415D-9474-9100957BF450}" srcOrd="6" destOrd="0" presId="urn:microsoft.com/office/officeart/2005/8/layout/hProcess11"/>
    <dgm:cxn modelId="{032F600C-E87D-4541-AD05-6AF87BE41F93}" type="presParOf" srcId="{C787F92B-15E5-415D-9474-9100957BF450}" destId="{560BCCCD-4DEA-40E6-A749-44C63F5D1CAE}" srcOrd="0" destOrd="0" presId="urn:microsoft.com/office/officeart/2005/8/layout/hProcess11"/>
    <dgm:cxn modelId="{DFEDAE31-336E-40F4-9261-F912FDF1A302}" type="presParOf" srcId="{C787F92B-15E5-415D-9474-9100957BF450}" destId="{75A77725-375C-43C2-BBA3-E3E33987FD7E}" srcOrd="1" destOrd="0" presId="urn:microsoft.com/office/officeart/2005/8/layout/hProcess11"/>
    <dgm:cxn modelId="{98B956CF-9CCB-4F75-B843-CFA96FA20675}" type="presParOf" srcId="{C787F92B-15E5-415D-9474-9100957BF450}" destId="{7E01EEC3-D5E5-4064-87A3-ACC9138BD3CD}" srcOrd="2" destOrd="0" presId="urn:microsoft.com/office/officeart/2005/8/layout/hProcess11"/>
    <dgm:cxn modelId="{CB207B43-093C-418B-B94E-82FA4F156884}" type="presParOf" srcId="{E4DB2774-9471-451A-AA5D-64CC5127AB64}" destId="{A5A1376C-011D-4CA8-A601-C0EDF716724D}" srcOrd="7" destOrd="0" presId="urn:microsoft.com/office/officeart/2005/8/layout/hProcess11"/>
    <dgm:cxn modelId="{CE12BB18-0D8D-40E1-A1BD-3C5A25D9C4F7}" type="presParOf" srcId="{E4DB2774-9471-451A-AA5D-64CC5127AB64}" destId="{792926F5-9EC3-46FA-9463-AF4400677E57}" srcOrd="8" destOrd="0" presId="urn:microsoft.com/office/officeart/2005/8/layout/hProcess11"/>
    <dgm:cxn modelId="{91555C89-E010-443E-8182-7E596AD3C303}" type="presParOf" srcId="{792926F5-9EC3-46FA-9463-AF4400677E57}" destId="{2D3621B7-AEF5-4A3D-9CF0-21C032B98CBD}" srcOrd="0" destOrd="0" presId="urn:microsoft.com/office/officeart/2005/8/layout/hProcess11"/>
    <dgm:cxn modelId="{EA01DFE2-BDBD-4C0D-B402-6B50849BCC56}" type="presParOf" srcId="{792926F5-9EC3-46FA-9463-AF4400677E57}" destId="{376D15F6-A47A-46A4-89EF-B2A0DD6C8925}" srcOrd="1" destOrd="0" presId="urn:microsoft.com/office/officeart/2005/8/layout/hProcess11"/>
    <dgm:cxn modelId="{0168B3EA-88B2-444E-8505-2A5D7DA36461}" type="presParOf" srcId="{792926F5-9EC3-46FA-9463-AF4400677E57}" destId="{3921C428-1D82-4F6E-95AB-F4F46442414C}" srcOrd="2" destOrd="0" presId="urn:microsoft.com/office/officeart/2005/8/layout/hProcess11"/>
    <dgm:cxn modelId="{09D51627-ED91-4FF3-B9E9-B918220F64FA}" type="presParOf" srcId="{E4DB2774-9471-451A-AA5D-64CC5127AB64}" destId="{08DF3D19-42AF-459F-8FBF-F1FDAEEF289F}" srcOrd="9" destOrd="0" presId="urn:microsoft.com/office/officeart/2005/8/layout/hProcess11"/>
    <dgm:cxn modelId="{28DF7DA1-FD04-4804-A465-677C54BBA6DE}" type="presParOf" srcId="{E4DB2774-9471-451A-AA5D-64CC5127AB64}" destId="{5A57EB87-E391-415D-9EFA-3271EC1FE603}" srcOrd="10" destOrd="0" presId="urn:microsoft.com/office/officeart/2005/8/layout/hProcess11"/>
    <dgm:cxn modelId="{88E27A2F-B25F-46B2-A44F-1E4E39B05C36}" type="presParOf" srcId="{5A57EB87-E391-415D-9EFA-3271EC1FE603}" destId="{815AC0BF-5082-49C7-863A-5EE53A085106}" srcOrd="0" destOrd="0" presId="urn:microsoft.com/office/officeart/2005/8/layout/hProcess11"/>
    <dgm:cxn modelId="{257AB469-37CF-48EC-B702-85E74D3151C7}" type="presParOf" srcId="{5A57EB87-E391-415D-9EFA-3271EC1FE603}" destId="{390F42D6-C3EE-4BE4-B4CC-9EAA7E32FBE2}" srcOrd="1" destOrd="0" presId="urn:microsoft.com/office/officeart/2005/8/layout/hProcess11"/>
    <dgm:cxn modelId="{2C79B6B8-F20A-48D4-B814-C87D84DA7DE9}" type="presParOf" srcId="{5A57EB87-E391-415D-9EFA-3271EC1FE603}" destId="{A466313E-ED65-4117-B6EF-22A6C6315C89}"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62690F-F46B-44C8-9DA3-A82A290344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5BC3B0E-FDAE-4A2E-8C25-A09D835C393A}">
      <dgm:prSet phldrT="[Text]" phldr="0"/>
      <dgm:spPr>
        <a:solidFill>
          <a:srgbClr val="1E9D8B"/>
        </a:solidFill>
      </dgm:spPr>
      <dgm:t>
        <a:bodyPr/>
        <a:lstStyle/>
        <a:p>
          <a:pPr rtl="0"/>
          <a:r>
            <a:rPr lang="en-US" b="1" dirty="0">
              <a:latin typeface="Source Sans Pro"/>
            </a:rPr>
            <a:t>All-electric construction required</a:t>
          </a:r>
          <a:endParaRPr lang="en-US" b="1" dirty="0"/>
        </a:p>
      </dgm:t>
    </dgm:pt>
    <dgm:pt modelId="{05D496A7-0EDD-497E-80C3-0D015CDC38CD}" type="parTrans" cxnId="{A9F49196-2977-412B-90D6-B4A3041B2053}">
      <dgm:prSet/>
      <dgm:spPr/>
      <dgm:t>
        <a:bodyPr/>
        <a:lstStyle/>
        <a:p>
          <a:endParaRPr lang="en-US"/>
        </a:p>
      </dgm:t>
    </dgm:pt>
    <dgm:pt modelId="{361B717D-539A-4B04-91EA-EE016570B9BC}" type="sibTrans" cxnId="{A9F49196-2977-412B-90D6-B4A3041B2053}">
      <dgm:prSet/>
      <dgm:spPr/>
      <dgm:t>
        <a:bodyPr/>
        <a:lstStyle/>
        <a:p>
          <a:endParaRPr lang="en-US"/>
        </a:p>
      </dgm:t>
    </dgm:pt>
    <dgm:pt modelId="{BA8F9577-125C-48F7-86A8-F39A20EB1FC7}">
      <dgm:prSet phldrT="[Text]" phldr="0"/>
      <dgm:spPr>
        <a:solidFill>
          <a:srgbClr val="1E9D8B"/>
        </a:solidFill>
      </dgm:spPr>
      <dgm:t>
        <a:bodyPr/>
        <a:lstStyle/>
        <a:p>
          <a:r>
            <a:rPr lang="en-US" b="1" dirty="0">
              <a:solidFill>
                <a:schemeClr val="bg1"/>
              </a:solidFill>
              <a:latin typeface="Source Sans Pro"/>
              <a:ea typeface="Source Sans Pro"/>
              <a:cs typeface="Calibri"/>
            </a:rPr>
            <a:t>Optional exceptions</a:t>
          </a:r>
          <a:endParaRPr lang="en-US" b="1" dirty="0"/>
        </a:p>
      </dgm:t>
    </dgm:pt>
    <dgm:pt modelId="{D0B7A5D7-E51C-4C6E-BDD4-7A7218B74039}" type="parTrans" cxnId="{A22BBA1F-1E7E-4BB5-B13C-05DBF97C8699}">
      <dgm:prSet/>
      <dgm:spPr/>
      <dgm:t>
        <a:bodyPr/>
        <a:lstStyle/>
        <a:p>
          <a:endParaRPr lang="en-US"/>
        </a:p>
      </dgm:t>
    </dgm:pt>
    <dgm:pt modelId="{5E0FC32D-10FD-4DDC-BFE7-A2ED48585A50}" type="sibTrans" cxnId="{A22BBA1F-1E7E-4BB5-B13C-05DBF97C8699}">
      <dgm:prSet/>
      <dgm:spPr/>
      <dgm:t>
        <a:bodyPr/>
        <a:lstStyle/>
        <a:p>
          <a:endParaRPr lang="en-US"/>
        </a:p>
      </dgm:t>
    </dgm:pt>
    <dgm:pt modelId="{555481E7-5945-4CC8-938C-27E45C959F05}">
      <dgm:prSet phldr="0"/>
      <dgm:spPr>
        <a:ln>
          <a:solidFill>
            <a:srgbClr val="1E9D8B"/>
          </a:solidFill>
        </a:ln>
      </dgm:spPr>
      <dgm:t>
        <a:bodyPr/>
        <a:lstStyle/>
        <a:p>
          <a:pPr rtl="0"/>
          <a:r>
            <a:rPr lang="en-US" dirty="0">
              <a:solidFill>
                <a:srgbClr val="000000"/>
              </a:solidFill>
              <a:latin typeface="Source Sans Pro"/>
              <a:ea typeface="Source Sans Pro"/>
              <a:cs typeface="Calibri"/>
            </a:rPr>
            <a:t>Infeasible to construct according to CA Energy Code</a:t>
          </a:r>
          <a:endParaRPr lang="en-US" dirty="0">
            <a:latin typeface="Source Sans Pro"/>
            <a:ea typeface="Source Sans Pro"/>
          </a:endParaRPr>
        </a:p>
      </dgm:t>
    </dgm:pt>
    <dgm:pt modelId="{870327D0-8269-4AB7-B0E1-F71722CFD304}" type="parTrans" cxnId="{40811AAE-445A-4DCB-9922-4AB709F65C4B}">
      <dgm:prSet/>
      <dgm:spPr/>
      <dgm:t>
        <a:bodyPr/>
        <a:lstStyle/>
        <a:p>
          <a:endParaRPr lang="en-US"/>
        </a:p>
      </dgm:t>
    </dgm:pt>
    <dgm:pt modelId="{020AE6FF-23F3-4D3B-A516-8122D684ED78}" type="sibTrans" cxnId="{40811AAE-445A-4DCB-9922-4AB709F65C4B}">
      <dgm:prSet/>
      <dgm:spPr/>
      <dgm:t>
        <a:bodyPr/>
        <a:lstStyle/>
        <a:p>
          <a:endParaRPr lang="en-US"/>
        </a:p>
      </dgm:t>
    </dgm:pt>
    <dgm:pt modelId="{A59B0075-2834-41D1-B2A2-A445BBF983AE}">
      <dgm:prSet phldr="0"/>
      <dgm:spPr>
        <a:ln>
          <a:solidFill>
            <a:srgbClr val="1E9D8B"/>
          </a:solidFill>
        </a:ln>
      </dgm:spPr>
      <dgm:t>
        <a:bodyPr/>
        <a:lstStyle/>
        <a:p>
          <a:r>
            <a:rPr lang="en-US" dirty="0">
              <a:latin typeface="Source Sans Pro"/>
              <a:ea typeface="Source Sans Pro"/>
              <a:cs typeface="Calibri"/>
            </a:rPr>
            <a:t>Restaurants</a:t>
          </a:r>
          <a:endParaRPr lang="en-US" dirty="0">
            <a:latin typeface="Source Sans Pro"/>
            <a:ea typeface="Source Sans Pro"/>
          </a:endParaRPr>
        </a:p>
      </dgm:t>
    </dgm:pt>
    <dgm:pt modelId="{A9B3DB1E-D636-42EC-A57E-4A5E3D06A47D}" type="parTrans" cxnId="{D2D4761F-6C6A-47C1-A457-8659A8A940AC}">
      <dgm:prSet/>
      <dgm:spPr/>
      <dgm:t>
        <a:bodyPr/>
        <a:lstStyle/>
        <a:p>
          <a:endParaRPr lang="en-US"/>
        </a:p>
      </dgm:t>
    </dgm:pt>
    <dgm:pt modelId="{73CA5836-531B-4804-89DA-1B195C987ABB}" type="sibTrans" cxnId="{D2D4761F-6C6A-47C1-A457-8659A8A940AC}">
      <dgm:prSet/>
      <dgm:spPr/>
      <dgm:t>
        <a:bodyPr/>
        <a:lstStyle/>
        <a:p>
          <a:endParaRPr lang="en-US"/>
        </a:p>
      </dgm:t>
    </dgm:pt>
    <dgm:pt modelId="{845EB0EE-D650-4C95-8F5D-5EA8D516DC7A}">
      <dgm:prSet phldr="0"/>
      <dgm:spPr>
        <a:ln>
          <a:solidFill>
            <a:srgbClr val="1E9D8B"/>
          </a:solidFill>
        </a:ln>
      </dgm:spPr>
      <dgm:t>
        <a:bodyPr/>
        <a:lstStyle/>
        <a:p>
          <a:pPr rtl="0"/>
          <a:r>
            <a:rPr lang="en-US" dirty="0">
              <a:solidFill>
                <a:srgbClr val="000000"/>
              </a:solidFill>
              <a:latin typeface="Source Sans Pro"/>
              <a:ea typeface="Source Sans Pro"/>
              <a:cs typeface="Calibri"/>
            </a:rPr>
            <a:t>Electric-readiness required</a:t>
          </a:r>
          <a:endParaRPr lang="en-US" dirty="0">
            <a:latin typeface="Source Sans Pro"/>
            <a:ea typeface="Source Sans Pro"/>
            <a:cs typeface="Calibri"/>
          </a:endParaRPr>
        </a:p>
      </dgm:t>
    </dgm:pt>
    <dgm:pt modelId="{8C5CDB77-C44C-4C0C-9AC4-EAB7C8BDEEB1}" type="parTrans" cxnId="{8F416C72-58B4-468A-AB0B-1B11418A10A3}">
      <dgm:prSet/>
      <dgm:spPr/>
      <dgm:t>
        <a:bodyPr/>
        <a:lstStyle/>
        <a:p>
          <a:endParaRPr lang="en-US"/>
        </a:p>
      </dgm:t>
    </dgm:pt>
    <dgm:pt modelId="{29A86CA2-124D-4F24-9B4B-F8DDE858F448}" type="sibTrans" cxnId="{8F416C72-58B4-468A-AB0B-1B11418A10A3}">
      <dgm:prSet/>
      <dgm:spPr/>
      <dgm:t>
        <a:bodyPr/>
        <a:lstStyle/>
        <a:p>
          <a:endParaRPr lang="en-US"/>
        </a:p>
      </dgm:t>
    </dgm:pt>
    <dgm:pt modelId="{78041651-2294-4BCA-8772-A1188173E8E3}">
      <dgm:prSet phldr="0"/>
      <dgm:spPr>
        <a:solidFill>
          <a:srgbClr val="1E9D8B"/>
        </a:solidFill>
      </dgm:spPr>
      <dgm:t>
        <a:bodyPr/>
        <a:lstStyle/>
        <a:p>
          <a:pPr rtl="0"/>
          <a:r>
            <a:rPr lang="en-US" b="1" dirty="0">
              <a:latin typeface="Source Sans Pro"/>
              <a:ea typeface="Source Sans Pro"/>
              <a:cs typeface="Calibri"/>
            </a:rPr>
            <a:t>New construction definition</a:t>
          </a:r>
        </a:p>
      </dgm:t>
    </dgm:pt>
    <dgm:pt modelId="{507C3417-1396-4E36-B6AB-FD6688C204E8}" type="parTrans" cxnId="{CA3C1B08-17CE-4027-B585-DF21B940B1DA}">
      <dgm:prSet/>
      <dgm:spPr/>
      <dgm:t>
        <a:bodyPr/>
        <a:lstStyle/>
        <a:p>
          <a:endParaRPr lang="en-US"/>
        </a:p>
      </dgm:t>
    </dgm:pt>
    <dgm:pt modelId="{F7254EB8-875C-4777-92F4-C65481349D9D}" type="sibTrans" cxnId="{CA3C1B08-17CE-4027-B585-DF21B940B1DA}">
      <dgm:prSet/>
      <dgm:spPr/>
      <dgm:t>
        <a:bodyPr/>
        <a:lstStyle/>
        <a:p>
          <a:endParaRPr lang="en-US"/>
        </a:p>
      </dgm:t>
    </dgm:pt>
    <dgm:pt modelId="{43A32159-284E-4A2F-A3B0-6468F36382CC}">
      <dgm:prSet phldr="0"/>
      <dgm:spPr>
        <a:ln>
          <a:solidFill>
            <a:srgbClr val="1E9D8B"/>
          </a:solidFill>
        </a:ln>
      </dgm:spPr>
      <dgm:t>
        <a:bodyPr/>
        <a:lstStyle/>
        <a:p>
          <a:pPr rtl="0"/>
          <a:r>
            <a:rPr lang="en-US" dirty="0">
              <a:latin typeface="Source Sans Pro"/>
              <a:ea typeface="Source Sans Pro"/>
              <a:cs typeface="Calibri"/>
            </a:rPr>
            <a:t>If either of the below are replaced over 3 years for purposes other than repair or reinforcement</a:t>
          </a:r>
        </a:p>
      </dgm:t>
    </dgm:pt>
    <dgm:pt modelId="{09DBB9F8-45E8-40A8-9611-2BDF6405D9FF}" type="parTrans" cxnId="{FB623701-3E72-4008-853B-2D13A83A0922}">
      <dgm:prSet/>
      <dgm:spPr/>
      <dgm:t>
        <a:bodyPr/>
        <a:lstStyle/>
        <a:p>
          <a:endParaRPr lang="en-US"/>
        </a:p>
      </dgm:t>
    </dgm:pt>
    <dgm:pt modelId="{D369E8AB-9A96-46D7-AAA0-9C8BAF037A66}" type="sibTrans" cxnId="{FB623701-3E72-4008-853B-2D13A83A0922}">
      <dgm:prSet/>
      <dgm:spPr/>
      <dgm:t>
        <a:bodyPr/>
        <a:lstStyle/>
        <a:p>
          <a:endParaRPr lang="en-US"/>
        </a:p>
      </dgm:t>
    </dgm:pt>
    <dgm:pt modelId="{94D8E989-44CF-46E8-8CCC-F349EEFCDFC9}">
      <dgm:prSet phldr="0"/>
      <dgm:spPr>
        <a:ln>
          <a:solidFill>
            <a:srgbClr val="1E9D8B"/>
          </a:solidFill>
        </a:ln>
      </dgm:spPr>
      <dgm:t>
        <a:bodyPr/>
        <a:lstStyle/>
        <a:p>
          <a:pPr rtl="0"/>
          <a:r>
            <a:rPr lang="en-US" dirty="0">
              <a:latin typeface="Source Sans Pro"/>
              <a:cs typeface="Calibri"/>
            </a:rPr>
            <a:t>50% of foundation</a:t>
          </a:r>
          <a:endParaRPr lang="en-US" dirty="0">
            <a:cs typeface="Calibri"/>
          </a:endParaRPr>
        </a:p>
      </dgm:t>
    </dgm:pt>
    <dgm:pt modelId="{75B15E70-5238-4FF1-BD8E-04A3057B1CBA}" type="parTrans" cxnId="{672716C4-3752-4140-882A-E6EA22C1F681}">
      <dgm:prSet/>
      <dgm:spPr/>
      <dgm:t>
        <a:bodyPr/>
        <a:lstStyle/>
        <a:p>
          <a:endParaRPr lang="en-US"/>
        </a:p>
      </dgm:t>
    </dgm:pt>
    <dgm:pt modelId="{AF526DC4-7BD3-455D-A51E-39E794C122F9}" type="sibTrans" cxnId="{672716C4-3752-4140-882A-E6EA22C1F681}">
      <dgm:prSet/>
      <dgm:spPr/>
      <dgm:t>
        <a:bodyPr/>
        <a:lstStyle/>
        <a:p>
          <a:endParaRPr lang="en-US"/>
        </a:p>
      </dgm:t>
    </dgm:pt>
    <dgm:pt modelId="{7EB5DB72-E328-4082-A733-A25AF39CAEF6}">
      <dgm:prSet phldr="0"/>
      <dgm:spPr>
        <a:ln>
          <a:solidFill>
            <a:srgbClr val="1E9D8B"/>
          </a:solidFill>
        </a:ln>
      </dgm:spPr>
      <dgm:t>
        <a:bodyPr/>
        <a:lstStyle/>
        <a:p>
          <a:pPr rtl="0"/>
          <a:r>
            <a:rPr lang="en-US" dirty="0">
              <a:latin typeface="Source Sans Pro"/>
              <a:ea typeface="Source Sans Pro"/>
              <a:cs typeface="Calibri"/>
            </a:rPr>
            <a:t>50% of above-sill framing, or</a:t>
          </a:r>
          <a:endParaRPr lang="en-US" dirty="0"/>
        </a:p>
      </dgm:t>
    </dgm:pt>
    <dgm:pt modelId="{6D99FC7E-16BC-4FE1-BE94-09E31BDAE1AB}" type="parTrans" cxnId="{E571AE5A-A55E-441F-BFBD-4CFA3EC09CA0}">
      <dgm:prSet/>
      <dgm:spPr/>
      <dgm:t>
        <a:bodyPr/>
        <a:lstStyle/>
        <a:p>
          <a:endParaRPr lang="en-US"/>
        </a:p>
      </dgm:t>
    </dgm:pt>
    <dgm:pt modelId="{5183B8ED-446F-4E33-A933-4547808E009C}" type="sibTrans" cxnId="{E571AE5A-A55E-441F-BFBD-4CFA3EC09CA0}">
      <dgm:prSet/>
      <dgm:spPr/>
      <dgm:t>
        <a:bodyPr/>
        <a:lstStyle/>
        <a:p>
          <a:endParaRPr lang="en-US"/>
        </a:p>
      </dgm:t>
    </dgm:pt>
    <dgm:pt modelId="{FBB7C37A-9D69-4744-943A-FC22F27DB64A}">
      <dgm:prSet phldr="0"/>
      <dgm:spPr>
        <a:ln>
          <a:solidFill>
            <a:srgbClr val="1E9D8B"/>
          </a:solidFill>
        </a:ln>
      </dgm:spPr>
      <dgm:t>
        <a:bodyPr/>
        <a:lstStyle/>
        <a:p>
          <a:pPr rtl="0"/>
          <a:r>
            <a:rPr lang="en-US" dirty="0">
              <a:solidFill>
                <a:srgbClr val="000000"/>
              </a:solidFill>
              <a:latin typeface="Source Sans Pro"/>
              <a:ea typeface="Source Sans Pro"/>
              <a:cs typeface="Calibri"/>
            </a:rPr>
            <a:t>Pre-wiring</a:t>
          </a:r>
          <a:r>
            <a:rPr lang="en-US" dirty="0">
              <a:latin typeface="Source Sans Pro"/>
              <a:ea typeface="Source Sans Pro"/>
              <a:cs typeface="Calibri"/>
            </a:rPr>
            <a:t> </a:t>
          </a:r>
        </a:p>
      </dgm:t>
    </dgm:pt>
    <dgm:pt modelId="{1269AE22-BEF5-460C-AB3A-32CEF5519312}" type="parTrans" cxnId="{6BB000E4-05A9-49E6-8148-C86C8310FE31}">
      <dgm:prSet/>
      <dgm:spPr/>
      <dgm:t>
        <a:bodyPr/>
        <a:lstStyle/>
        <a:p>
          <a:endParaRPr lang="en-US"/>
        </a:p>
      </dgm:t>
    </dgm:pt>
    <dgm:pt modelId="{0535A920-68F5-40DB-A466-3003CD4DC8C4}" type="sibTrans" cxnId="{6BB000E4-05A9-49E6-8148-C86C8310FE31}">
      <dgm:prSet/>
      <dgm:spPr/>
      <dgm:t>
        <a:bodyPr/>
        <a:lstStyle/>
        <a:p>
          <a:endParaRPr lang="en-US"/>
        </a:p>
      </dgm:t>
    </dgm:pt>
    <dgm:pt modelId="{8E715698-8E69-46DC-8D3E-793CF1C02EB4}">
      <dgm:prSet phldr="0"/>
      <dgm:spPr>
        <a:ln>
          <a:solidFill>
            <a:srgbClr val="1E9D8B"/>
          </a:solidFill>
        </a:ln>
      </dgm:spPr>
      <dgm:t>
        <a:bodyPr/>
        <a:lstStyle/>
        <a:p>
          <a:r>
            <a:rPr lang="en-US" dirty="0">
              <a:solidFill>
                <a:srgbClr val="000000"/>
              </a:solidFill>
              <a:latin typeface="Source Sans Pro"/>
              <a:ea typeface="Source Sans Pro"/>
              <a:cs typeface="Calibri"/>
            </a:rPr>
            <a:t>Physical space</a:t>
          </a:r>
          <a:endParaRPr lang="en-US" dirty="0"/>
        </a:p>
      </dgm:t>
    </dgm:pt>
    <dgm:pt modelId="{268E60C4-61AC-4D84-A9D0-8A51EC4635FC}" type="parTrans" cxnId="{0B172474-7529-44EF-A983-183F7440251C}">
      <dgm:prSet/>
      <dgm:spPr/>
      <dgm:t>
        <a:bodyPr/>
        <a:lstStyle/>
        <a:p>
          <a:endParaRPr lang="en-US"/>
        </a:p>
      </dgm:t>
    </dgm:pt>
    <dgm:pt modelId="{5439DB70-FA4A-409D-AA95-93F3B1C77B1E}" type="sibTrans" cxnId="{0B172474-7529-44EF-A983-183F7440251C}">
      <dgm:prSet/>
      <dgm:spPr/>
      <dgm:t>
        <a:bodyPr/>
        <a:lstStyle/>
        <a:p>
          <a:endParaRPr lang="en-US"/>
        </a:p>
      </dgm:t>
    </dgm:pt>
    <dgm:pt modelId="{FFC4E940-E521-450A-B25D-FBEA68146341}">
      <dgm:prSet phldr="0"/>
      <dgm:spPr>
        <a:ln>
          <a:solidFill>
            <a:srgbClr val="1E9D8B"/>
          </a:solidFill>
        </a:ln>
      </dgm:spPr>
      <dgm:t>
        <a:bodyPr/>
        <a:lstStyle/>
        <a:p>
          <a:pPr rtl="0"/>
          <a:r>
            <a:rPr lang="en-US" dirty="0">
              <a:latin typeface="Source Sans Pro"/>
              <a:ea typeface="Source Sans Pro"/>
              <a:cs typeface="Calibri"/>
            </a:rPr>
            <a:t>Also restricts extension of any existing gas infrastructure</a:t>
          </a:r>
        </a:p>
      </dgm:t>
    </dgm:pt>
    <dgm:pt modelId="{D047FA53-C2FC-4887-B10A-73E8A72E992F}" type="parTrans" cxnId="{E3A1D0FE-ED9B-49BB-8B83-2D58CEBCF8D5}">
      <dgm:prSet/>
      <dgm:spPr/>
      <dgm:t>
        <a:bodyPr/>
        <a:lstStyle/>
        <a:p>
          <a:endParaRPr lang="en-US"/>
        </a:p>
      </dgm:t>
    </dgm:pt>
    <dgm:pt modelId="{008A1F44-5B97-4618-AF35-7187F8C41AC7}" type="sibTrans" cxnId="{E3A1D0FE-ED9B-49BB-8B83-2D58CEBCF8D5}">
      <dgm:prSet/>
      <dgm:spPr/>
      <dgm:t>
        <a:bodyPr/>
        <a:lstStyle/>
        <a:p>
          <a:endParaRPr lang="en-US"/>
        </a:p>
      </dgm:t>
    </dgm:pt>
    <dgm:pt modelId="{A626E104-0B0E-46F0-932B-F280D51E00C4}" type="pres">
      <dgm:prSet presAssocID="{FE62690F-F46B-44C8-9DA3-A82A29034407}" presName="linear" presStyleCnt="0">
        <dgm:presLayoutVars>
          <dgm:dir/>
          <dgm:animLvl val="lvl"/>
          <dgm:resizeHandles val="exact"/>
        </dgm:presLayoutVars>
      </dgm:prSet>
      <dgm:spPr/>
    </dgm:pt>
    <dgm:pt modelId="{DE9FD13D-EE49-4F1C-80DF-95A80984F489}" type="pres">
      <dgm:prSet presAssocID="{45BC3B0E-FDAE-4A2E-8C25-A09D835C393A}" presName="parentLin" presStyleCnt="0"/>
      <dgm:spPr/>
    </dgm:pt>
    <dgm:pt modelId="{42303BE8-F587-425A-A204-A51DC8F46D4A}" type="pres">
      <dgm:prSet presAssocID="{45BC3B0E-FDAE-4A2E-8C25-A09D835C393A}" presName="parentLeftMargin" presStyleLbl="node1" presStyleIdx="0" presStyleCnt="3"/>
      <dgm:spPr/>
    </dgm:pt>
    <dgm:pt modelId="{690BE5CA-6971-481C-BFA7-BE03F6B7D58F}" type="pres">
      <dgm:prSet presAssocID="{45BC3B0E-FDAE-4A2E-8C25-A09D835C393A}" presName="parentText" presStyleLbl="node1" presStyleIdx="0" presStyleCnt="3">
        <dgm:presLayoutVars>
          <dgm:chMax val="0"/>
          <dgm:bulletEnabled val="1"/>
        </dgm:presLayoutVars>
      </dgm:prSet>
      <dgm:spPr/>
    </dgm:pt>
    <dgm:pt modelId="{6C09B39C-27F8-40C8-B8E1-9AAF6CA84C67}" type="pres">
      <dgm:prSet presAssocID="{45BC3B0E-FDAE-4A2E-8C25-A09D835C393A}" presName="negativeSpace" presStyleCnt="0"/>
      <dgm:spPr/>
    </dgm:pt>
    <dgm:pt modelId="{923DD577-C767-44F7-AA74-06E20B041C2F}" type="pres">
      <dgm:prSet presAssocID="{45BC3B0E-FDAE-4A2E-8C25-A09D835C393A}" presName="childText" presStyleLbl="conFgAcc1" presStyleIdx="0" presStyleCnt="3">
        <dgm:presLayoutVars>
          <dgm:bulletEnabled val="1"/>
        </dgm:presLayoutVars>
      </dgm:prSet>
      <dgm:spPr/>
    </dgm:pt>
    <dgm:pt modelId="{513400E3-0736-46DC-95E5-0D24A5ED6CB4}" type="pres">
      <dgm:prSet presAssocID="{361B717D-539A-4B04-91EA-EE016570B9BC}" presName="spaceBetweenRectangles" presStyleCnt="0"/>
      <dgm:spPr/>
    </dgm:pt>
    <dgm:pt modelId="{C77437BC-77B4-4CA8-845D-2160E0B27523}" type="pres">
      <dgm:prSet presAssocID="{78041651-2294-4BCA-8772-A1188173E8E3}" presName="parentLin" presStyleCnt="0"/>
      <dgm:spPr/>
    </dgm:pt>
    <dgm:pt modelId="{5E0792FC-1039-402A-85AA-E7DECD266642}" type="pres">
      <dgm:prSet presAssocID="{78041651-2294-4BCA-8772-A1188173E8E3}" presName="parentLeftMargin" presStyleLbl="node1" presStyleIdx="0" presStyleCnt="3"/>
      <dgm:spPr/>
    </dgm:pt>
    <dgm:pt modelId="{CABDA223-13DC-4328-891F-9FEE753216DC}" type="pres">
      <dgm:prSet presAssocID="{78041651-2294-4BCA-8772-A1188173E8E3}" presName="parentText" presStyleLbl="node1" presStyleIdx="1" presStyleCnt="3">
        <dgm:presLayoutVars>
          <dgm:chMax val="0"/>
          <dgm:bulletEnabled val="1"/>
        </dgm:presLayoutVars>
      </dgm:prSet>
      <dgm:spPr/>
    </dgm:pt>
    <dgm:pt modelId="{3D753CCA-919E-413E-9C9D-7BD5E7B4526D}" type="pres">
      <dgm:prSet presAssocID="{78041651-2294-4BCA-8772-A1188173E8E3}" presName="negativeSpace" presStyleCnt="0"/>
      <dgm:spPr/>
    </dgm:pt>
    <dgm:pt modelId="{8797E90B-BE68-4578-AC37-D742F5EB9699}" type="pres">
      <dgm:prSet presAssocID="{78041651-2294-4BCA-8772-A1188173E8E3}" presName="childText" presStyleLbl="conFgAcc1" presStyleIdx="1" presStyleCnt="3">
        <dgm:presLayoutVars>
          <dgm:bulletEnabled val="1"/>
        </dgm:presLayoutVars>
      </dgm:prSet>
      <dgm:spPr/>
    </dgm:pt>
    <dgm:pt modelId="{32ECC40B-9761-403E-AA3E-90180579548F}" type="pres">
      <dgm:prSet presAssocID="{F7254EB8-875C-4777-92F4-C65481349D9D}" presName="spaceBetweenRectangles" presStyleCnt="0"/>
      <dgm:spPr/>
    </dgm:pt>
    <dgm:pt modelId="{C992C1C9-5EF2-4D00-B4A3-6BC1158A5CDD}" type="pres">
      <dgm:prSet presAssocID="{BA8F9577-125C-48F7-86A8-F39A20EB1FC7}" presName="parentLin" presStyleCnt="0"/>
      <dgm:spPr/>
    </dgm:pt>
    <dgm:pt modelId="{27C53137-0491-4965-B776-6B1A16B57295}" type="pres">
      <dgm:prSet presAssocID="{BA8F9577-125C-48F7-86A8-F39A20EB1FC7}" presName="parentLeftMargin" presStyleLbl="node1" presStyleIdx="1" presStyleCnt="3"/>
      <dgm:spPr/>
    </dgm:pt>
    <dgm:pt modelId="{43210DD9-4B09-469E-85C5-8B8FDA4431D6}" type="pres">
      <dgm:prSet presAssocID="{BA8F9577-125C-48F7-86A8-F39A20EB1FC7}" presName="parentText" presStyleLbl="node1" presStyleIdx="2" presStyleCnt="3">
        <dgm:presLayoutVars>
          <dgm:chMax val="0"/>
          <dgm:bulletEnabled val="1"/>
        </dgm:presLayoutVars>
      </dgm:prSet>
      <dgm:spPr/>
    </dgm:pt>
    <dgm:pt modelId="{EE8B7B70-4365-461A-91FF-C5C74AE0690C}" type="pres">
      <dgm:prSet presAssocID="{BA8F9577-125C-48F7-86A8-F39A20EB1FC7}" presName="negativeSpace" presStyleCnt="0"/>
      <dgm:spPr/>
    </dgm:pt>
    <dgm:pt modelId="{5ED88120-8F6A-4955-B6AA-BD4DA061BF73}" type="pres">
      <dgm:prSet presAssocID="{BA8F9577-125C-48F7-86A8-F39A20EB1FC7}" presName="childText" presStyleLbl="conFgAcc1" presStyleIdx="2" presStyleCnt="3">
        <dgm:presLayoutVars>
          <dgm:bulletEnabled val="1"/>
        </dgm:presLayoutVars>
      </dgm:prSet>
      <dgm:spPr/>
    </dgm:pt>
  </dgm:ptLst>
  <dgm:cxnLst>
    <dgm:cxn modelId="{FB623701-3E72-4008-853B-2D13A83A0922}" srcId="{78041651-2294-4BCA-8772-A1188173E8E3}" destId="{43A32159-284E-4A2F-A3B0-6468F36382CC}" srcOrd="0" destOrd="0" parTransId="{09DBB9F8-45E8-40A8-9611-2BDF6405D9FF}" sibTransId="{D369E8AB-9A96-46D7-AAA0-9C8BAF037A66}"/>
    <dgm:cxn modelId="{7EC97D03-6072-48DE-A41F-4B6664654A37}" type="presOf" srcId="{43A32159-284E-4A2F-A3B0-6468F36382CC}" destId="{8797E90B-BE68-4578-AC37-D742F5EB9699}" srcOrd="0" destOrd="0" presId="urn:microsoft.com/office/officeart/2005/8/layout/list1"/>
    <dgm:cxn modelId="{CA3C1B08-17CE-4027-B585-DF21B940B1DA}" srcId="{FE62690F-F46B-44C8-9DA3-A82A29034407}" destId="{78041651-2294-4BCA-8772-A1188173E8E3}" srcOrd="1" destOrd="0" parTransId="{507C3417-1396-4E36-B6AB-FD6688C204E8}" sibTransId="{F7254EB8-875C-4777-92F4-C65481349D9D}"/>
    <dgm:cxn modelId="{EF546D0E-5A5A-4F90-97DF-9C174930B094}" type="presOf" srcId="{A59B0075-2834-41D1-B2A2-A445BBF983AE}" destId="{5ED88120-8F6A-4955-B6AA-BD4DA061BF73}" srcOrd="0" destOrd="1" presId="urn:microsoft.com/office/officeart/2005/8/layout/list1"/>
    <dgm:cxn modelId="{D2D4761F-6C6A-47C1-A457-8659A8A940AC}" srcId="{BA8F9577-125C-48F7-86A8-F39A20EB1FC7}" destId="{A59B0075-2834-41D1-B2A2-A445BBF983AE}" srcOrd="1" destOrd="0" parTransId="{A9B3DB1E-D636-42EC-A57E-4A5E3D06A47D}" sibTransId="{73CA5836-531B-4804-89DA-1B195C987ABB}"/>
    <dgm:cxn modelId="{A22BBA1F-1E7E-4BB5-B13C-05DBF97C8699}" srcId="{FE62690F-F46B-44C8-9DA3-A82A29034407}" destId="{BA8F9577-125C-48F7-86A8-F39A20EB1FC7}" srcOrd="2" destOrd="0" parTransId="{D0B7A5D7-E51C-4C6E-BDD4-7A7218B74039}" sibTransId="{5E0FC32D-10FD-4DDC-BFE7-A2ED48585A50}"/>
    <dgm:cxn modelId="{2E46FF31-0AB5-4EC0-93D3-142F41C0D57F}" type="presOf" srcId="{BA8F9577-125C-48F7-86A8-F39A20EB1FC7}" destId="{27C53137-0491-4965-B776-6B1A16B57295}" srcOrd="0" destOrd="0" presId="urn:microsoft.com/office/officeart/2005/8/layout/list1"/>
    <dgm:cxn modelId="{68F26F35-FC6C-4455-A71A-136F9A032E9D}" type="presOf" srcId="{7EB5DB72-E328-4082-A733-A25AF39CAEF6}" destId="{8797E90B-BE68-4578-AC37-D742F5EB9699}" srcOrd="0" destOrd="1" presId="urn:microsoft.com/office/officeart/2005/8/layout/list1"/>
    <dgm:cxn modelId="{46EE7A65-A6C9-48CC-922C-BBD26520EB92}" type="presOf" srcId="{8E715698-8E69-46DC-8D3E-793CF1C02EB4}" destId="{5ED88120-8F6A-4955-B6AA-BD4DA061BF73}" srcOrd="0" destOrd="4" presId="urn:microsoft.com/office/officeart/2005/8/layout/list1"/>
    <dgm:cxn modelId="{E44EB047-28A9-4162-8700-10B6BA91F808}" type="presOf" srcId="{FBB7C37A-9D69-4744-943A-FC22F27DB64A}" destId="{5ED88120-8F6A-4955-B6AA-BD4DA061BF73}" srcOrd="0" destOrd="3" presId="urn:microsoft.com/office/officeart/2005/8/layout/list1"/>
    <dgm:cxn modelId="{8F416C72-58B4-468A-AB0B-1B11418A10A3}" srcId="{BA8F9577-125C-48F7-86A8-F39A20EB1FC7}" destId="{845EB0EE-D650-4C95-8F5D-5EA8D516DC7A}" srcOrd="2" destOrd="0" parTransId="{8C5CDB77-C44C-4C0C-9AC4-EAB7C8BDEEB1}" sibTransId="{29A86CA2-124D-4F24-9B4B-F8DDE858F448}"/>
    <dgm:cxn modelId="{D6181373-258C-4AA8-85DC-50D6886C60A0}" type="presOf" srcId="{78041651-2294-4BCA-8772-A1188173E8E3}" destId="{5E0792FC-1039-402A-85AA-E7DECD266642}" srcOrd="0" destOrd="0" presId="urn:microsoft.com/office/officeart/2005/8/layout/list1"/>
    <dgm:cxn modelId="{4808FC73-CB54-4F3F-863C-FF669CBBEE1A}" type="presOf" srcId="{45BC3B0E-FDAE-4A2E-8C25-A09D835C393A}" destId="{42303BE8-F587-425A-A204-A51DC8F46D4A}" srcOrd="0" destOrd="0" presId="urn:microsoft.com/office/officeart/2005/8/layout/list1"/>
    <dgm:cxn modelId="{0B172474-7529-44EF-A983-183F7440251C}" srcId="{845EB0EE-D650-4C95-8F5D-5EA8D516DC7A}" destId="{8E715698-8E69-46DC-8D3E-793CF1C02EB4}" srcOrd="1" destOrd="0" parTransId="{268E60C4-61AC-4D84-A9D0-8A51EC4635FC}" sibTransId="{5439DB70-FA4A-409D-AA95-93F3B1C77B1E}"/>
    <dgm:cxn modelId="{E571AE5A-A55E-441F-BFBD-4CFA3EC09CA0}" srcId="{43A32159-284E-4A2F-A3B0-6468F36382CC}" destId="{7EB5DB72-E328-4082-A733-A25AF39CAEF6}" srcOrd="0" destOrd="0" parTransId="{6D99FC7E-16BC-4FE1-BE94-09E31BDAE1AB}" sibTransId="{5183B8ED-446F-4E33-A933-4547808E009C}"/>
    <dgm:cxn modelId="{27A29484-446C-48E8-A974-570381863EC1}" type="presOf" srcId="{FE62690F-F46B-44C8-9DA3-A82A29034407}" destId="{A626E104-0B0E-46F0-932B-F280D51E00C4}" srcOrd="0" destOrd="0" presId="urn:microsoft.com/office/officeart/2005/8/layout/list1"/>
    <dgm:cxn modelId="{779E4A8C-C20F-4BC5-8BEA-3842D500A0DF}" type="presOf" srcId="{555481E7-5945-4CC8-938C-27E45C959F05}" destId="{5ED88120-8F6A-4955-B6AA-BD4DA061BF73}" srcOrd="0" destOrd="0" presId="urn:microsoft.com/office/officeart/2005/8/layout/list1"/>
    <dgm:cxn modelId="{A9F49196-2977-412B-90D6-B4A3041B2053}" srcId="{FE62690F-F46B-44C8-9DA3-A82A29034407}" destId="{45BC3B0E-FDAE-4A2E-8C25-A09D835C393A}" srcOrd="0" destOrd="0" parTransId="{05D496A7-0EDD-497E-80C3-0D015CDC38CD}" sibTransId="{361B717D-539A-4B04-91EA-EE016570B9BC}"/>
    <dgm:cxn modelId="{1C741F97-AC00-49C5-BF07-29D861FF1352}" type="presOf" srcId="{45BC3B0E-FDAE-4A2E-8C25-A09D835C393A}" destId="{690BE5CA-6971-481C-BFA7-BE03F6B7D58F}" srcOrd="1" destOrd="0" presId="urn:microsoft.com/office/officeart/2005/8/layout/list1"/>
    <dgm:cxn modelId="{E635F99B-76B1-46CB-8B47-D6AE9B55147F}" type="presOf" srcId="{FFC4E940-E521-450A-B25D-FBEA68146341}" destId="{923DD577-C767-44F7-AA74-06E20B041C2F}" srcOrd="0" destOrd="0" presId="urn:microsoft.com/office/officeart/2005/8/layout/list1"/>
    <dgm:cxn modelId="{DB1D54A0-D556-4EA1-9D72-D8B25A82F5D4}" type="presOf" srcId="{94D8E989-44CF-46E8-8CCC-F349EEFCDFC9}" destId="{8797E90B-BE68-4578-AC37-D742F5EB9699}" srcOrd="0" destOrd="2" presId="urn:microsoft.com/office/officeart/2005/8/layout/list1"/>
    <dgm:cxn modelId="{026ED2A4-1678-48FC-B566-2F09BA0A25BF}" type="presOf" srcId="{BA8F9577-125C-48F7-86A8-F39A20EB1FC7}" destId="{43210DD9-4B09-469E-85C5-8B8FDA4431D6}" srcOrd="1" destOrd="0" presId="urn:microsoft.com/office/officeart/2005/8/layout/list1"/>
    <dgm:cxn modelId="{40811AAE-445A-4DCB-9922-4AB709F65C4B}" srcId="{BA8F9577-125C-48F7-86A8-F39A20EB1FC7}" destId="{555481E7-5945-4CC8-938C-27E45C959F05}" srcOrd="0" destOrd="0" parTransId="{870327D0-8269-4AB7-B0E1-F71722CFD304}" sibTransId="{020AE6FF-23F3-4D3B-A516-8122D684ED78}"/>
    <dgm:cxn modelId="{672716C4-3752-4140-882A-E6EA22C1F681}" srcId="{43A32159-284E-4A2F-A3B0-6468F36382CC}" destId="{94D8E989-44CF-46E8-8CCC-F349EEFCDFC9}" srcOrd="1" destOrd="0" parTransId="{75B15E70-5238-4FF1-BD8E-04A3057B1CBA}" sibTransId="{AF526DC4-7BD3-455D-A51E-39E794C122F9}"/>
    <dgm:cxn modelId="{6BB000E4-05A9-49E6-8148-C86C8310FE31}" srcId="{845EB0EE-D650-4C95-8F5D-5EA8D516DC7A}" destId="{FBB7C37A-9D69-4744-943A-FC22F27DB64A}" srcOrd="0" destOrd="0" parTransId="{1269AE22-BEF5-460C-AB3A-32CEF5519312}" sibTransId="{0535A920-68F5-40DB-A466-3003CD4DC8C4}"/>
    <dgm:cxn modelId="{D25676EB-523A-4E21-BD93-B8A853E20EDC}" type="presOf" srcId="{78041651-2294-4BCA-8772-A1188173E8E3}" destId="{CABDA223-13DC-4328-891F-9FEE753216DC}" srcOrd="1" destOrd="0" presId="urn:microsoft.com/office/officeart/2005/8/layout/list1"/>
    <dgm:cxn modelId="{4B6D3BF3-823A-4ABB-A597-99647CBFFCEC}" type="presOf" srcId="{845EB0EE-D650-4C95-8F5D-5EA8D516DC7A}" destId="{5ED88120-8F6A-4955-B6AA-BD4DA061BF73}" srcOrd="0" destOrd="2" presId="urn:microsoft.com/office/officeart/2005/8/layout/list1"/>
    <dgm:cxn modelId="{E3A1D0FE-ED9B-49BB-8B83-2D58CEBCF8D5}" srcId="{45BC3B0E-FDAE-4A2E-8C25-A09D835C393A}" destId="{FFC4E940-E521-450A-B25D-FBEA68146341}" srcOrd="0" destOrd="0" parTransId="{D047FA53-C2FC-4887-B10A-73E8A72E992F}" sibTransId="{008A1F44-5B97-4618-AF35-7187F8C41AC7}"/>
    <dgm:cxn modelId="{A331E9B7-2875-49CC-8AB2-DEB3F4FB6E53}" type="presParOf" srcId="{A626E104-0B0E-46F0-932B-F280D51E00C4}" destId="{DE9FD13D-EE49-4F1C-80DF-95A80984F489}" srcOrd="0" destOrd="0" presId="urn:microsoft.com/office/officeart/2005/8/layout/list1"/>
    <dgm:cxn modelId="{9142E3BC-6D52-4B46-9CBC-93D5B77D0A97}" type="presParOf" srcId="{DE9FD13D-EE49-4F1C-80DF-95A80984F489}" destId="{42303BE8-F587-425A-A204-A51DC8F46D4A}" srcOrd="0" destOrd="0" presId="urn:microsoft.com/office/officeart/2005/8/layout/list1"/>
    <dgm:cxn modelId="{C76761D6-713F-412A-AFCF-4EF14379D700}" type="presParOf" srcId="{DE9FD13D-EE49-4F1C-80DF-95A80984F489}" destId="{690BE5CA-6971-481C-BFA7-BE03F6B7D58F}" srcOrd="1" destOrd="0" presId="urn:microsoft.com/office/officeart/2005/8/layout/list1"/>
    <dgm:cxn modelId="{AA277EA9-8C30-4087-BC60-4B47A44CBD39}" type="presParOf" srcId="{A626E104-0B0E-46F0-932B-F280D51E00C4}" destId="{6C09B39C-27F8-40C8-B8E1-9AAF6CA84C67}" srcOrd="1" destOrd="0" presId="urn:microsoft.com/office/officeart/2005/8/layout/list1"/>
    <dgm:cxn modelId="{6F482AB3-9FD2-4EE4-B95E-8E962EF9422F}" type="presParOf" srcId="{A626E104-0B0E-46F0-932B-F280D51E00C4}" destId="{923DD577-C767-44F7-AA74-06E20B041C2F}" srcOrd="2" destOrd="0" presId="urn:microsoft.com/office/officeart/2005/8/layout/list1"/>
    <dgm:cxn modelId="{CA6EE308-BAD5-4967-B340-A42C2BC22583}" type="presParOf" srcId="{A626E104-0B0E-46F0-932B-F280D51E00C4}" destId="{513400E3-0736-46DC-95E5-0D24A5ED6CB4}" srcOrd="3" destOrd="0" presId="urn:microsoft.com/office/officeart/2005/8/layout/list1"/>
    <dgm:cxn modelId="{2C55DF8B-3EF8-45F4-82CD-9846352E8FA4}" type="presParOf" srcId="{A626E104-0B0E-46F0-932B-F280D51E00C4}" destId="{C77437BC-77B4-4CA8-845D-2160E0B27523}" srcOrd="4" destOrd="0" presId="urn:microsoft.com/office/officeart/2005/8/layout/list1"/>
    <dgm:cxn modelId="{88EFB75E-4AD9-48A7-83DC-001AF7A38C61}" type="presParOf" srcId="{C77437BC-77B4-4CA8-845D-2160E0B27523}" destId="{5E0792FC-1039-402A-85AA-E7DECD266642}" srcOrd="0" destOrd="0" presId="urn:microsoft.com/office/officeart/2005/8/layout/list1"/>
    <dgm:cxn modelId="{5715E9CF-8E75-44D1-829F-C2DB20495825}" type="presParOf" srcId="{C77437BC-77B4-4CA8-845D-2160E0B27523}" destId="{CABDA223-13DC-4328-891F-9FEE753216DC}" srcOrd="1" destOrd="0" presId="urn:microsoft.com/office/officeart/2005/8/layout/list1"/>
    <dgm:cxn modelId="{CA70EC77-DA42-47FB-A0E6-59D841588CD4}" type="presParOf" srcId="{A626E104-0B0E-46F0-932B-F280D51E00C4}" destId="{3D753CCA-919E-413E-9C9D-7BD5E7B4526D}" srcOrd="5" destOrd="0" presId="urn:microsoft.com/office/officeart/2005/8/layout/list1"/>
    <dgm:cxn modelId="{03F43001-96FE-4CAE-B07D-6620129C046C}" type="presParOf" srcId="{A626E104-0B0E-46F0-932B-F280D51E00C4}" destId="{8797E90B-BE68-4578-AC37-D742F5EB9699}" srcOrd="6" destOrd="0" presId="urn:microsoft.com/office/officeart/2005/8/layout/list1"/>
    <dgm:cxn modelId="{3B841C2E-43F1-4C29-9315-C2FE7EC1D95C}" type="presParOf" srcId="{A626E104-0B0E-46F0-932B-F280D51E00C4}" destId="{32ECC40B-9761-403E-AA3E-90180579548F}" srcOrd="7" destOrd="0" presId="urn:microsoft.com/office/officeart/2005/8/layout/list1"/>
    <dgm:cxn modelId="{A89A5215-3B33-4F67-94AC-1F2D84C6D388}" type="presParOf" srcId="{A626E104-0B0E-46F0-932B-F280D51E00C4}" destId="{C992C1C9-5EF2-4D00-B4A3-6BC1158A5CDD}" srcOrd="8" destOrd="0" presId="urn:microsoft.com/office/officeart/2005/8/layout/list1"/>
    <dgm:cxn modelId="{3FADEB38-8D4A-4622-9629-6186935FFF4B}" type="presParOf" srcId="{C992C1C9-5EF2-4D00-B4A3-6BC1158A5CDD}" destId="{27C53137-0491-4965-B776-6B1A16B57295}" srcOrd="0" destOrd="0" presId="urn:microsoft.com/office/officeart/2005/8/layout/list1"/>
    <dgm:cxn modelId="{0A3BFB1A-6CEC-4265-9026-399A9117E290}" type="presParOf" srcId="{C992C1C9-5EF2-4D00-B4A3-6BC1158A5CDD}" destId="{43210DD9-4B09-469E-85C5-8B8FDA4431D6}" srcOrd="1" destOrd="0" presId="urn:microsoft.com/office/officeart/2005/8/layout/list1"/>
    <dgm:cxn modelId="{D7852726-F6D8-49AB-8605-5DF93864A862}" type="presParOf" srcId="{A626E104-0B0E-46F0-932B-F280D51E00C4}" destId="{EE8B7B70-4365-461A-91FF-C5C74AE0690C}" srcOrd="9" destOrd="0" presId="urn:microsoft.com/office/officeart/2005/8/layout/list1"/>
    <dgm:cxn modelId="{31A08070-F231-415E-AF8D-3E115F4F3AA4}" type="presParOf" srcId="{A626E104-0B0E-46F0-932B-F280D51E00C4}" destId="{5ED88120-8F6A-4955-B6AA-BD4DA061BF7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A9D829-B5C3-4DAA-8407-A8E4E1A431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0FF2C3-C889-46F5-8E4C-8FE33C31975F}">
      <dgm:prSet phldr="0"/>
      <dgm:spPr>
        <a:solidFill>
          <a:srgbClr val="1E9D8B"/>
        </a:solidFill>
      </dgm:spPr>
      <dgm:t>
        <a:bodyPr/>
        <a:lstStyle/>
        <a:p>
          <a:pPr algn="l" rtl="0"/>
          <a:r>
            <a:rPr lang="en-US">
              <a:latin typeface="Arial"/>
              <a:cs typeface="Arial"/>
            </a:rPr>
            <a:t>Save retrofitting costs in the future. (CARB announced ban on gas furnaces and water heaters by 2030). </a:t>
          </a:r>
          <a:endParaRPr lang="en-US">
            <a:latin typeface="Source Sans Pro"/>
            <a:ea typeface="Source Sans Pro"/>
            <a:cs typeface="Arial"/>
          </a:endParaRPr>
        </a:p>
      </dgm:t>
    </dgm:pt>
    <dgm:pt modelId="{4DA570AC-2C7C-4261-B7BB-CD3877B8AE23}" type="parTrans" cxnId="{85F3144D-3BD9-4C01-B687-99F245BF52B8}">
      <dgm:prSet/>
      <dgm:spPr/>
      <dgm:t>
        <a:bodyPr/>
        <a:lstStyle/>
        <a:p>
          <a:endParaRPr lang="en-US"/>
        </a:p>
      </dgm:t>
    </dgm:pt>
    <dgm:pt modelId="{0D70BBE6-41BC-4A2A-9A7A-67AC68EE71F3}" type="sibTrans" cxnId="{85F3144D-3BD9-4C01-B687-99F245BF52B8}">
      <dgm:prSet/>
      <dgm:spPr/>
      <dgm:t>
        <a:bodyPr/>
        <a:lstStyle/>
        <a:p>
          <a:endParaRPr lang="en-US"/>
        </a:p>
      </dgm:t>
    </dgm:pt>
    <dgm:pt modelId="{B7AAAE81-C8D8-484A-BC7E-CD24966427B1}">
      <dgm:prSet phldr="0"/>
      <dgm:spPr>
        <a:solidFill>
          <a:srgbClr val="00A1DE"/>
        </a:solidFill>
      </dgm:spPr>
      <dgm:t>
        <a:bodyPr/>
        <a:lstStyle/>
        <a:p>
          <a:pPr algn="l"/>
          <a:r>
            <a:rPr lang="en-US">
              <a:latin typeface="Arial"/>
              <a:cs typeface="Arial"/>
            </a:rPr>
            <a:t>We don’t know if or when state will pass an all-electric requirement.</a:t>
          </a:r>
          <a:endParaRPr lang="en-US"/>
        </a:p>
      </dgm:t>
    </dgm:pt>
    <dgm:pt modelId="{B28347BC-5C93-4BAF-A451-6AF80B9E2F2F}" type="parTrans" cxnId="{3047C9D6-3C6D-4EC4-A135-0C5C77F5070A}">
      <dgm:prSet/>
      <dgm:spPr/>
      <dgm:t>
        <a:bodyPr/>
        <a:lstStyle/>
        <a:p>
          <a:endParaRPr lang="en-US"/>
        </a:p>
      </dgm:t>
    </dgm:pt>
    <dgm:pt modelId="{2A0A92E0-317A-498A-BE2C-03D04CDC4284}" type="sibTrans" cxnId="{3047C9D6-3C6D-4EC4-A135-0C5C77F5070A}">
      <dgm:prSet/>
      <dgm:spPr/>
      <dgm:t>
        <a:bodyPr/>
        <a:lstStyle/>
        <a:p>
          <a:endParaRPr lang="en-US"/>
        </a:p>
      </dgm:t>
    </dgm:pt>
    <dgm:pt modelId="{D7DCA69A-6283-404A-B6AD-E39864F84371}">
      <dgm:prSet phldr="0"/>
      <dgm:spPr>
        <a:solidFill>
          <a:srgbClr val="1E9D8B"/>
        </a:solidFill>
      </dgm:spPr>
      <dgm:t>
        <a:bodyPr/>
        <a:lstStyle/>
        <a:p>
          <a:pPr algn="l"/>
          <a:r>
            <a:rPr lang="en-US">
              <a:latin typeface="Arial"/>
              <a:cs typeface="Arial"/>
            </a:rPr>
            <a:t>There are additional GHG emission savings if we electrify now.</a:t>
          </a:r>
          <a:endParaRPr lang="en-US"/>
        </a:p>
      </dgm:t>
    </dgm:pt>
    <dgm:pt modelId="{8C0ED406-E3E4-4ACD-A54F-3159149D96F2}" type="parTrans" cxnId="{4AAD349F-2567-43FD-9D80-D9D24037A1F6}">
      <dgm:prSet/>
      <dgm:spPr/>
      <dgm:t>
        <a:bodyPr/>
        <a:lstStyle/>
        <a:p>
          <a:endParaRPr lang="en-US"/>
        </a:p>
      </dgm:t>
    </dgm:pt>
    <dgm:pt modelId="{E1B13D4A-3793-45B2-BDBA-0D8963EC8A6E}" type="sibTrans" cxnId="{4AAD349F-2567-43FD-9D80-D9D24037A1F6}">
      <dgm:prSet/>
      <dgm:spPr/>
      <dgm:t>
        <a:bodyPr/>
        <a:lstStyle/>
        <a:p>
          <a:endParaRPr lang="en-US"/>
        </a:p>
      </dgm:t>
    </dgm:pt>
    <dgm:pt modelId="{30CA4E12-6AAF-438E-877E-D3A22E3BC98E}">
      <dgm:prSet phldr="0"/>
      <dgm:spPr>
        <a:solidFill>
          <a:srgbClr val="00A1DE"/>
        </a:solidFill>
      </dgm:spPr>
      <dgm:t>
        <a:bodyPr/>
        <a:lstStyle/>
        <a:p>
          <a:pPr algn="l"/>
          <a:r>
            <a:rPr lang="en-US">
              <a:latin typeface="Arial"/>
              <a:cs typeface="Arial"/>
            </a:rPr>
            <a:t>Local reach code ordinances influence state code.</a:t>
          </a:r>
          <a:endParaRPr lang="en-US"/>
        </a:p>
      </dgm:t>
    </dgm:pt>
    <dgm:pt modelId="{1A386735-F46D-44A3-AF71-7086035BBEF8}" type="parTrans" cxnId="{ADC5602C-7EA9-4233-ABD2-71A839F41EA4}">
      <dgm:prSet/>
      <dgm:spPr/>
      <dgm:t>
        <a:bodyPr/>
        <a:lstStyle/>
        <a:p>
          <a:endParaRPr lang="en-US"/>
        </a:p>
      </dgm:t>
    </dgm:pt>
    <dgm:pt modelId="{127060E5-0B15-4C5C-B5FE-C26AFDEDA10A}" type="sibTrans" cxnId="{ADC5602C-7EA9-4233-ABD2-71A839F41EA4}">
      <dgm:prSet/>
      <dgm:spPr/>
      <dgm:t>
        <a:bodyPr/>
        <a:lstStyle/>
        <a:p>
          <a:endParaRPr lang="en-US"/>
        </a:p>
      </dgm:t>
    </dgm:pt>
    <dgm:pt modelId="{5079903E-6029-4FBF-A0DF-93AC60AF736F}">
      <dgm:prSet phldr="0"/>
      <dgm:spPr>
        <a:solidFill>
          <a:srgbClr val="1E9D8B"/>
        </a:solidFill>
      </dgm:spPr>
      <dgm:t>
        <a:bodyPr/>
        <a:lstStyle/>
        <a:p>
          <a:pPr algn="l"/>
          <a:r>
            <a:rPr lang="en-US">
              <a:latin typeface="Arial"/>
              <a:cs typeface="Arial"/>
            </a:rPr>
            <a:t>Improve indoor air quality now.</a:t>
          </a:r>
          <a:endParaRPr lang="en-US"/>
        </a:p>
      </dgm:t>
    </dgm:pt>
    <dgm:pt modelId="{AFCAECBE-5D33-479D-A09E-835649C9B057}" type="parTrans" cxnId="{61F9CFC6-098F-47F3-AC96-A2011187B370}">
      <dgm:prSet/>
      <dgm:spPr/>
      <dgm:t>
        <a:bodyPr/>
        <a:lstStyle/>
        <a:p>
          <a:endParaRPr lang="en-US"/>
        </a:p>
      </dgm:t>
    </dgm:pt>
    <dgm:pt modelId="{CF0C7EF9-4BFD-4661-BD69-982F659F7391}" type="sibTrans" cxnId="{61F9CFC6-098F-47F3-AC96-A2011187B370}">
      <dgm:prSet/>
      <dgm:spPr/>
      <dgm:t>
        <a:bodyPr/>
        <a:lstStyle/>
        <a:p>
          <a:endParaRPr lang="en-US"/>
        </a:p>
      </dgm:t>
    </dgm:pt>
    <dgm:pt modelId="{B79895BA-660E-410B-A8C8-4CCE717747EF}" type="pres">
      <dgm:prSet presAssocID="{FFA9D829-B5C3-4DAA-8407-A8E4E1A4312E}" presName="linear" presStyleCnt="0">
        <dgm:presLayoutVars>
          <dgm:animLvl val="lvl"/>
          <dgm:resizeHandles val="exact"/>
        </dgm:presLayoutVars>
      </dgm:prSet>
      <dgm:spPr/>
    </dgm:pt>
    <dgm:pt modelId="{D34F7A46-16B4-47BA-BC2F-E34F1354EE5E}" type="pres">
      <dgm:prSet presAssocID="{BF0FF2C3-C889-46F5-8E4C-8FE33C31975F}" presName="parentText" presStyleLbl="node1" presStyleIdx="0" presStyleCnt="5">
        <dgm:presLayoutVars>
          <dgm:chMax val="0"/>
          <dgm:bulletEnabled val="1"/>
        </dgm:presLayoutVars>
      </dgm:prSet>
      <dgm:spPr/>
    </dgm:pt>
    <dgm:pt modelId="{A9C753BA-E228-4DAC-AD5A-7594E8341391}" type="pres">
      <dgm:prSet presAssocID="{0D70BBE6-41BC-4A2A-9A7A-67AC68EE71F3}" presName="spacer" presStyleCnt="0"/>
      <dgm:spPr/>
    </dgm:pt>
    <dgm:pt modelId="{5E1A7A5B-BFC4-40F2-B5D0-B25155896A8F}" type="pres">
      <dgm:prSet presAssocID="{B7AAAE81-C8D8-484A-BC7E-CD24966427B1}" presName="parentText" presStyleLbl="node1" presStyleIdx="1" presStyleCnt="5">
        <dgm:presLayoutVars>
          <dgm:chMax val="0"/>
          <dgm:bulletEnabled val="1"/>
        </dgm:presLayoutVars>
      </dgm:prSet>
      <dgm:spPr/>
    </dgm:pt>
    <dgm:pt modelId="{40F1040A-57BE-4C5A-859B-16F2E26AAA4E}" type="pres">
      <dgm:prSet presAssocID="{2A0A92E0-317A-498A-BE2C-03D04CDC4284}" presName="spacer" presStyleCnt="0"/>
      <dgm:spPr/>
    </dgm:pt>
    <dgm:pt modelId="{DCE4C386-AABE-4859-94EB-C6D8C8390F13}" type="pres">
      <dgm:prSet presAssocID="{D7DCA69A-6283-404A-B6AD-E39864F84371}" presName="parentText" presStyleLbl="node1" presStyleIdx="2" presStyleCnt="5" custLinFactNeighborX="1306" custLinFactNeighborY="-17579">
        <dgm:presLayoutVars>
          <dgm:chMax val="0"/>
          <dgm:bulletEnabled val="1"/>
        </dgm:presLayoutVars>
      </dgm:prSet>
      <dgm:spPr/>
    </dgm:pt>
    <dgm:pt modelId="{5665073B-D462-47F3-9502-B6A107BE9C7C}" type="pres">
      <dgm:prSet presAssocID="{E1B13D4A-3793-45B2-BDBA-0D8963EC8A6E}" presName="spacer" presStyleCnt="0"/>
      <dgm:spPr/>
    </dgm:pt>
    <dgm:pt modelId="{F5B1F1E2-615A-4687-8495-A06FA07210A1}" type="pres">
      <dgm:prSet presAssocID="{30CA4E12-6AAF-438E-877E-D3A22E3BC98E}" presName="parentText" presStyleLbl="node1" presStyleIdx="3" presStyleCnt="5">
        <dgm:presLayoutVars>
          <dgm:chMax val="0"/>
          <dgm:bulletEnabled val="1"/>
        </dgm:presLayoutVars>
      </dgm:prSet>
      <dgm:spPr/>
    </dgm:pt>
    <dgm:pt modelId="{A7A1122D-5620-40C8-BA5E-BF55B03DC974}" type="pres">
      <dgm:prSet presAssocID="{127060E5-0B15-4C5C-B5FE-C26AFDEDA10A}" presName="spacer" presStyleCnt="0"/>
      <dgm:spPr/>
    </dgm:pt>
    <dgm:pt modelId="{97B62A4C-1A58-4C66-85C9-71C136EABBAA}" type="pres">
      <dgm:prSet presAssocID="{5079903E-6029-4FBF-A0DF-93AC60AF736F}" presName="parentText" presStyleLbl="node1" presStyleIdx="4" presStyleCnt="5">
        <dgm:presLayoutVars>
          <dgm:chMax val="0"/>
          <dgm:bulletEnabled val="1"/>
        </dgm:presLayoutVars>
      </dgm:prSet>
      <dgm:spPr/>
    </dgm:pt>
  </dgm:ptLst>
  <dgm:cxnLst>
    <dgm:cxn modelId="{0AAE4F19-6B99-458F-B3C1-BB7887B29E60}" type="presOf" srcId="{D7DCA69A-6283-404A-B6AD-E39864F84371}" destId="{DCE4C386-AABE-4859-94EB-C6D8C8390F13}" srcOrd="0" destOrd="0" presId="urn:microsoft.com/office/officeart/2005/8/layout/vList2"/>
    <dgm:cxn modelId="{ADC5602C-7EA9-4233-ABD2-71A839F41EA4}" srcId="{FFA9D829-B5C3-4DAA-8407-A8E4E1A4312E}" destId="{30CA4E12-6AAF-438E-877E-D3A22E3BC98E}" srcOrd="3" destOrd="0" parTransId="{1A386735-F46D-44A3-AF71-7086035BBEF8}" sibTransId="{127060E5-0B15-4C5C-B5FE-C26AFDEDA10A}"/>
    <dgm:cxn modelId="{85F3144D-3BD9-4C01-B687-99F245BF52B8}" srcId="{FFA9D829-B5C3-4DAA-8407-A8E4E1A4312E}" destId="{BF0FF2C3-C889-46F5-8E4C-8FE33C31975F}" srcOrd="0" destOrd="0" parTransId="{4DA570AC-2C7C-4261-B7BB-CD3877B8AE23}" sibTransId="{0D70BBE6-41BC-4A2A-9A7A-67AC68EE71F3}"/>
    <dgm:cxn modelId="{4AAD349F-2567-43FD-9D80-D9D24037A1F6}" srcId="{FFA9D829-B5C3-4DAA-8407-A8E4E1A4312E}" destId="{D7DCA69A-6283-404A-B6AD-E39864F84371}" srcOrd="2" destOrd="0" parTransId="{8C0ED406-E3E4-4ACD-A54F-3159149D96F2}" sibTransId="{E1B13D4A-3793-45B2-BDBA-0D8963EC8A6E}"/>
    <dgm:cxn modelId="{61F9CFC6-098F-47F3-AC96-A2011187B370}" srcId="{FFA9D829-B5C3-4DAA-8407-A8E4E1A4312E}" destId="{5079903E-6029-4FBF-A0DF-93AC60AF736F}" srcOrd="4" destOrd="0" parTransId="{AFCAECBE-5D33-479D-A09E-835649C9B057}" sibTransId="{CF0C7EF9-4BFD-4661-BD69-982F659F7391}"/>
    <dgm:cxn modelId="{618BECD2-C32E-4655-A86F-4717F0C087DD}" type="presOf" srcId="{FFA9D829-B5C3-4DAA-8407-A8E4E1A4312E}" destId="{B79895BA-660E-410B-A8C8-4CCE717747EF}" srcOrd="0" destOrd="0" presId="urn:microsoft.com/office/officeart/2005/8/layout/vList2"/>
    <dgm:cxn modelId="{3047C9D6-3C6D-4EC4-A135-0C5C77F5070A}" srcId="{FFA9D829-B5C3-4DAA-8407-A8E4E1A4312E}" destId="{B7AAAE81-C8D8-484A-BC7E-CD24966427B1}" srcOrd="1" destOrd="0" parTransId="{B28347BC-5C93-4BAF-A451-6AF80B9E2F2F}" sibTransId="{2A0A92E0-317A-498A-BE2C-03D04CDC4284}"/>
    <dgm:cxn modelId="{51B13DE0-BB4A-4F3E-A5EA-2E566EA5504F}" type="presOf" srcId="{5079903E-6029-4FBF-A0DF-93AC60AF736F}" destId="{97B62A4C-1A58-4C66-85C9-71C136EABBAA}" srcOrd="0" destOrd="0" presId="urn:microsoft.com/office/officeart/2005/8/layout/vList2"/>
    <dgm:cxn modelId="{253B49EF-4546-46E7-BEB9-35202B4881D1}" type="presOf" srcId="{B7AAAE81-C8D8-484A-BC7E-CD24966427B1}" destId="{5E1A7A5B-BFC4-40F2-B5D0-B25155896A8F}" srcOrd="0" destOrd="0" presId="urn:microsoft.com/office/officeart/2005/8/layout/vList2"/>
    <dgm:cxn modelId="{322177F6-CF3D-44A1-B14B-A0C40C8C6898}" type="presOf" srcId="{BF0FF2C3-C889-46F5-8E4C-8FE33C31975F}" destId="{D34F7A46-16B4-47BA-BC2F-E34F1354EE5E}" srcOrd="0" destOrd="0" presId="urn:microsoft.com/office/officeart/2005/8/layout/vList2"/>
    <dgm:cxn modelId="{47C3AEF6-5CEC-4D4B-B474-1351FB8C4EF3}" type="presOf" srcId="{30CA4E12-6AAF-438E-877E-D3A22E3BC98E}" destId="{F5B1F1E2-615A-4687-8495-A06FA07210A1}" srcOrd="0" destOrd="0" presId="urn:microsoft.com/office/officeart/2005/8/layout/vList2"/>
    <dgm:cxn modelId="{BC189C7D-90D4-4DDA-A248-B0CFC6677125}" type="presParOf" srcId="{B79895BA-660E-410B-A8C8-4CCE717747EF}" destId="{D34F7A46-16B4-47BA-BC2F-E34F1354EE5E}" srcOrd="0" destOrd="0" presId="urn:microsoft.com/office/officeart/2005/8/layout/vList2"/>
    <dgm:cxn modelId="{C06C4C01-8B29-4687-B21C-E7F6851B5309}" type="presParOf" srcId="{B79895BA-660E-410B-A8C8-4CCE717747EF}" destId="{A9C753BA-E228-4DAC-AD5A-7594E8341391}" srcOrd="1" destOrd="0" presId="urn:microsoft.com/office/officeart/2005/8/layout/vList2"/>
    <dgm:cxn modelId="{45244501-3581-46FB-AFEE-27504C5A0DC1}" type="presParOf" srcId="{B79895BA-660E-410B-A8C8-4CCE717747EF}" destId="{5E1A7A5B-BFC4-40F2-B5D0-B25155896A8F}" srcOrd="2" destOrd="0" presId="urn:microsoft.com/office/officeart/2005/8/layout/vList2"/>
    <dgm:cxn modelId="{DC1992AF-2C41-4088-B36F-B9FA976C094F}" type="presParOf" srcId="{B79895BA-660E-410B-A8C8-4CCE717747EF}" destId="{40F1040A-57BE-4C5A-859B-16F2E26AAA4E}" srcOrd="3" destOrd="0" presId="urn:microsoft.com/office/officeart/2005/8/layout/vList2"/>
    <dgm:cxn modelId="{D24A3E0C-1DAA-47F3-9223-57A4F8C1F761}" type="presParOf" srcId="{B79895BA-660E-410B-A8C8-4CCE717747EF}" destId="{DCE4C386-AABE-4859-94EB-C6D8C8390F13}" srcOrd="4" destOrd="0" presId="urn:microsoft.com/office/officeart/2005/8/layout/vList2"/>
    <dgm:cxn modelId="{80B037FF-DCD1-4168-A5B2-3E69866BF045}" type="presParOf" srcId="{B79895BA-660E-410B-A8C8-4CCE717747EF}" destId="{5665073B-D462-47F3-9502-B6A107BE9C7C}" srcOrd="5" destOrd="0" presId="urn:microsoft.com/office/officeart/2005/8/layout/vList2"/>
    <dgm:cxn modelId="{C6555F9E-F2F9-41F5-A591-CB1E52C3CB2F}" type="presParOf" srcId="{B79895BA-660E-410B-A8C8-4CCE717747EF}" destId="{F5B1F1E2-615A-4687-8495-A06FA07210A1}" srcOrd="6" destOrd="0" presId="urn:microsoft.com/office/officeart/2005/8/layout/vList2"/>
    <dgm:cxn modelId="{402A5CBF-BE6A-44E0-8A35-5D9131AFF9B1}" type="presParOf" srcId="{B79895BA-660E-410B-A8C8-4CCE717747EF}" destId="{A7A1122D-5620-40C8-BA5E-BF55B03DC974}" srcOrd="7" destOrd="0" presId="urn:microsoft.com/office/officeart/2005/8/layout/vList2"/>
    <dgm:cxn modelId="{C7A57957-889C-4F17-B35E-11F5086E7240}" type="presParOf" srcId="{B79895BA-660E-410B-A8C8-4CCE717747EF}" destId="{97B62A4C-1A58-4C66-85C9-71C136EABBA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B09F37-4806-45FD-B705-D2B1C2EC04A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67E08AA-2BFC-4626-8CDE-32CBFC255195}">
      <dgm:prSet phldr="0"/>
      <dgm:spPr>
        <a:solidFill>
          <a:srgbClr val="00A1DE"/>
        </a:solidFill>
      </dgm:spPr>
      <dgm:t>
        <a:bodyPr/>
        <a:lstStyle/>
        <a:p>
          <a:pPr algn="l" rtl="0">
            <a:lnSpc>
              <a:spcPct val="90000"/>
            </a:lnSpc>
          </a:pPr>
          <a:r>
            <a:rPr lang="en-US" dirty="0">
              <a:latin typeface="Arial"/>
              <a:cs typeface="Arial"/>
            </a:rPr>
            <a:t>Summarize codes and development processes</a:t>
          </a:r>
          <a:endParaRPr lang="en-US" dirty="0">
            <a:latin typeface="Source Sans Pro"/>
            <a:ea typeface="Source Sans Pro"/>
            <a:cs typeface="Arial"/>
          </a:endParaRPr>
        </a:p>
      </dgm:t>
    </dgm:pt>
    <dgm:pt modelId="{335252E6-4835-4FEB-9A36-A3DB6A49AEF3}" type="parTrans" cxnId="{9757C776-78F2-46B5-854A-1424D289399C}">
      <dgm:prSet/>
      <dgm:spPr/>
      <dgm:t>
        <a:bodyPr/>
        <a:lstStyle/>
        <a:p>
          <a:endParaRPr lang="en-US"/>
        </a:p>
      </dgm:t>
    </dgm:pt>
    <dgm:pt modelId="{49BBEC2A-CE92-4179-94FA-852AF8B3C7E7}" type="sibTrans" cxnId="{9757C776-78F2-46B5-854A-1424D289399C}">
      <dgm:prSet/>
      <dgm:spPr/>
      <dgm:t>
        <a:bodyPr/>
        <a:lstStyle/>
        <a:p>
          <a:endParaRPr lang="en-US"/>
        </a:p>
      </dgm:t>
    </dgm:pt>
    <dgm:pt modelId="{AC187A06-EBCE-417D-BF14-1F330744DB5F}">
      <dgm:prSet phldr="0"/>
      <dgm:spPr/>
      <dgm:t>
        <a:bodyPr/>
        <a:lstStyle/>
        <a:p>
          <a:pPr algn="l" rtl="0">
            <a:lnSpc>
              <a:spcPct val="90000"/>
            </a:lnSpc>
          </a:pPr>
          <a:r>
            <a:rPr lang="en-US" dirty="0">
              <a:latin typeface="Arial"/>
              <a:cs typeface="Arial"/>
            </a:rPr>
            <a:t>Financing strategy</a:t>
          </a:r>
          <a:endParaRPr lang="en-US" dirty="0"/>
        </a:p>
      </dgm:t>
    </dgm:pt>
    <dgm:pt modelId="{8FA62EE3-5C10-41AC-AA98-DF01257B91CB}" type="parTrans" cxnId="{7B5CA219-CF68-45BC-BF89-F3543C3DBACA}">
      <dgm:prSet/>
      <dgm:spPr/>
      <dgm:t>
        <a:bodyPr/>
        <a:lstStyle/>
        <a:p>
          <a:endParaRPr lang="en-US"/>
        </a:p>
      </dgm:t>
    </dgm:pt>
    <dgm:pt modelId="{1DC05FA8-3BEE-49A3-B7A9-998ABF1AF5AF}" type="sibTrans" cxnId="{7B5CA219-CF68-45BC-BF89-F3543C3DBACA}">
      <dgm:prSet/>
      <dgm:spPr/>
      <dgm:t>
        <a:bodyPr/>
        <a:lstStyle/>
        <a:p>
          <a:endParaRPr lang="en-US"/>
        </a:p>
      </dgm:t>
    </dgm:pt>
    <dgm:pt modelId="{835F9613-3F4B-4EF0-B9D7-09F352B2E4F0}">
      <dgm:prSet phldr="0"/>
      <dgm:spPr/>
      <dgm:t>
        <a:bodyPr/>
        <a:lstStyle/>
        <a:p>
          <a:pPr algn="l">
            <a:lnSpc>
              <a:spcPct val="90000"/>
            </a:lnSpc>
          </a:pPr>
          <a:r>
            <a:rPr lang="en-US" dirty="0">
              <a:latin typeface="Arial"/>
              <a:cs typeface="Arial"/>
            </a:rPr>
            <a:t>Policy considerations</a:t>
          </a:r>
          <a:endParaRPr lang="en-US" dirty="0"/>
        </a:p>
      </dgm:t>
    </dgm:pt>
    <dgm:pt modelId="{B3B79AED-80ED-417E-BD9E-613D36F185E7}" type="parTrans" cxnId="{568B36F2-0D99-4B20-AF80-3F0484547AEB}">
      <dgm:prSet/>
      <dgm:spPr/>
      <dgm:t>
        <a:bodyPr/>
        <a:lstStyle/>
        <a:p>
          <a:endParaRPr lang="en-US"/>
        </a:p>
      </dgm:t>
    </dgm:pt>
    <dgm:pt modelId="{C38CFD3B-363D-4CB9-9CDC-74990193752B}" type="sibTrans" cxnId="{568B36F2-0D99-4B20-AF80-3F0484547AEB}">
      <dgm:prSet/>
      <dgm:spPr/>
      <dgm:t>
        <a:bodyPr/>
        <a:lstStyle/>
        <a:p>
          <a:endParaRPr lang="en-US"/>
        </a:p>
      </dgm:t>
    </dgm:pt>
    <dgm:pt modelId="{0BD7CB23-690E-40A4-9591-C425A1557475}">
      <dgm:prSet phldr="0"/>
      <dgm:spPr/>
      <dgm:t>
        <a:bodyPr/>
        <a:lstStyle/>
        <a:p>
          <a:pPr algn="l">
            <a:lnSpc>
              <a:spcPct val="90000"/>
            </a:lnSpc>
          </a:pPr>
          <a:r>
            <a:rPr lang="en-US" dirty="0">
              <a:latin typeface="Arial"/>
              <a:cs typeface="Arial"/>
            </a:rPr>
            <a:t>Develop code for “low-hanging fruit”</a:t>
          </a:r>
          <a:endParaRPr lang="en-US" dirty="0"/>
        </a:p>
      </dgm:t>
    </dgm:pt>
    <dgm:pt modelId="{159371E1-2475-4780-AB8E-B2AF58E2035E}" type="parTrans" cxnId="{7EBE0030-259A-4BF3-8BD8-013A951ACF50}">
      <dgm:prSet/>
      <dgm:spPr/>
      <dgm:t>
        <a:bodyPr/>
        <a:lstStyle/>
        <a:p>
          <a:endParaRPr lang="en-US"/>
        </a:p>
      </dgm:t>
    </dgm:pt>
    <dgm:pt modelId="{1B7B2738-48B4-43EE-89B5-D8C4349F53CC}" type="sibTrans" cxnId="{7EBE0030-259A-4BF3-8BD8-013A951ACF50}">
      <dgm:prSet/>
      <dgm:spPr/>
      <dgm:t>
        <a:bodyPr/>
        <a:lstStyle/>
        <a:p>
          <a:endParaRPr lang="en-US"/>
        </a:p>
      </dgm:t>
    </dgm:pt>
    <dgm:pt modelId="{6871DCA4-382C-4AE3-A1A1-49087600A9F8}">
      <dgm:prSet phldr="0"/>
      <dgm:spPr/>
      <dgm:t>
        <a:bodyPr/>
        <a:lstStyle/>
        <a:p>
          <a:pPr algn="l">
            <a:lnSpc>
              <a:spcPct val="90000"/>
            </a:lnSpc>
          </a:pPr>
          <a:r>
            <a:rPr lang="en-US" dirty="0">
              <a:latin typeface="Arial"/>
              <a:cs typeface="Arial"/>
            </a:rPr>
            <a:t>Statewide Utility Program</a:t>
          </a:r>
          <a:endParaRPr lang="en-US" dirty="0"/>
        </a:p>
      </dgm:t>
    </dgm:pt>
    <dgm:pt modelId="{258BDB88-F3F1-4255-A688-326F6FB23071}" type="parTrans" cxnId="{F27F949F-2C35-4822-9CF1-6F192D00E365}">
      <dgm:prSet/>
      <dgm:spPr/>
      <dgm:t>
        <a:bodyPr/>
        <a:lstStyle/>
        <a:p>
          <a:endParaRPr lang="en-US"/>
        </a:p>
      </dgm:t>
    </dgm:pt>
    <dgm:pt modelId="{59C1DEAB-1196-4CC2-B769-0F951AFD6DA3}" type="sibTrans" cxnId="{F27F949F-2C35-4822-9CF1-6F192D00E365}">
      <dgm:prSet/>
      <dgm:spPr/>
      <dgm:t>
        <a:bodyPr/>
        <a:lstStyle/>
        <a:p>
          <a:endParaRPr lang="en-US"/>
        </a:p>
      </dgm:t>
    </dgm:pt>
    <dgm:pt modelId="{005FBD8E-A7E3-4531-BC92-666FA32323C1}">
      <dgm:prSet phldr="0"/>
      <dgm:spPr/>
      <dgm:t>
        <a:bodyPr/>
        <a:lstStyle/>
        <a:p>
          <a:pPr algn="l">
            <a:lnSpc>
              <a:spcPct val="90000"/>
            </a:lnSpc>
          </a:pPr>
          <a:r>
            <a:rPr lang="en-US" dirty="0" err="1">
              <a:latin typeface="Arial"/>
              <a:cs typeface="Arial"/>
            </a:rPr>
            <a:t>BayREN</a:t>
          </a:r>
          <a:r>
            <a:rPr lang="en-US" dirty="0">
              <a:latin typeface="Arial"/>
              <a:cs typeface="Arial"/>
            </a:rPr>
            <a:t> Policy Calculator</a:t>
          </a:r>
          <a:endParaRPr lang="en-US" dirty="0"/>
        </a:p>
      </dgm:t>
    </dgm:pt>
    <dgm:pt modelId="{5C87C059-2559-4BA4-B011-7AFF75D1FD6C}" type="parTrans" cxnId="{B39C3D95-0BC9-4831-BF4D-4881BAC21488}">
      <dgm:prSet/>
      <dgm:spPr/>
      <dgm:t>
        <a:bodyPr/>
        <a:lstStyle/>
        <a:p>
          <a:endParaRPr lang="en-US"/>
        </a:p>
      </dgm:t>
    </dgm:pt>
    <dgm:pt modelId="{CDA45859-BC8B-4782-8B98-C40C7B17FE46}" type="sibTrans" cxnId="{B39C3D95-0BC9-4831-BF4D-4881BAC21488}">
      <dgm:prSet/>
      <dgm:spPr/>
      <dgm:t>
        <a:bodyPr/>
        <a:lstStyle/>
        <a:p>
          <a:endParaRPr lang="en-US"/>
        </a:p>
      </dgm:t>
    </dgm:pt>
    <dgm:pt modelId="{29A16E0C-C699-489C-A880-5FBD1357B060}">
      <dgm:prSet phldr="0"/>
      <dgm:spPr/>
      <dgm:t>
        <a:bodyPr/>
        <a:lstStyle/>
        <a:p>
          <a:r>
            <a:rPr lang="en-US" dirty="0">
              <a:latin typeface="Arial"/>
              <a:cs typeface="Arial"/>
            </a:rPr>
            <a:t>Building stock assessment</a:t>
          </a:r>
          <a:endParaRPr lang="en-US" dirty="0"/>
        </a:p>
      </dgm:t>
    </dgm:pt>
    <dgm:pt modelId="{D7549CCD-0F0E-4035-97D8-5571D290DA9B}" type="parTrans" cxnId="{7A9B29C2-3BBA-494F-A14B-76C1358869D6}">
      <dgm:prSet/>
      <dgm:spPr/>
      <dgm:t>
        <a:bodyPr/>
        <a:lstStyle/>
        <a:p>
          <a:endParaRPr lang="en-US"/>
        </a:p>
      </dgm:t>
    </dgm:pt>
    <dgm:pt modelId="{A4650BCE-8C83-49C3-8FE6-6DC1DF8F0008}" type="sibTrans" cxnId="{7A9B29C2-3BBA-494F-A14B-76C1358869D6}">
      <dgm:prSet/>
      <dgm:spPr/>
      <dgm:t>
        <a:bodyPr/>
        <a:lstStyle/>
        <a:p>
          <a:endParaRPr lang="en-US"/>
        </a:p>
      </dgm:t>
    </dgm:pt>
    <dgm:pt modelId="{4A3126EA-D98B-4A23-A319-87332DFCF64B}">
      <dgm:prSet phldr="0"/>
      <dgm:spPr>
        <a:solidFill>
          <a:srgbClr val="00A1DE"/>
        </a:solidFill>
      </dgm:spPr>
      <dgm:t>
        <a:bodyPr/>
        <a:lstStyle/>
        <a:p>
          <a:r>
            <a:rPr lang="en-US" dirty="0">
              <a:latin typeface="Arial"/>
              <a:cs typeface="Arial"/>
            </a:rPr>
            <a:t>Point of permit</a:t>
          </a:r>
          <a:endParaRPr lang="en-US" dirty="0"/>
        </a:p>
      </dgm:t>
    </dgm:pt>
    <dgm:pt modelId="{002259C5-EF67-4555-8D2B-A95C16539B88}" type="parTrans" cxnId="{AAE5E8B4-8993-4E74-8F31-B2BCF95876DE}">
      <dgm:prSet/>
      <dgm:spPr/>
      <dgm:t>
        <a:bodyPr/>
        <a:lstStyle/>
        <a:p>
          <a:endParaRPr lang="en-US"/>
        </a:p>
      </dgm:t>
    </dgm:pt>
    <dgm:pt modelId="{D22F9AFA-8AA0-4B81-A883-BC03C9F532BF}" type="sibTrans" cxnId="{AAE5E8B4-8993-4E74-8F31-B2BCF95876DE}">
      <dgm:prSet/>
      <dgm:spPr/>
      <dgm:t>
        <a:bodyPr/>
        <a:lstStyle/>
        <a:p>
          <a:endParaRPr lang="en-US"/>
        </a:p>
      </dgm:t>
    </dgm:pt>
    <dgm:pt modelId="{A8EB32C6-FF07-4514-B70B-B640BEA95E15}">
      <dgm:prSet phldr="0"/>
      <dgm:spPr>
        <a:solidFill>
          <a:srgbClr val="00A1DE"/>
        </a:solidFill>
      </dgm:spPr>
      <dgm:t>
        <a:bodyPr/>
        <a:lstStyle/>
        <a:p>
          <a:r>
            <a:rPr lang="en-US" dirty="0">
              <a:latin typeface="Arial"/>
              <a:cs typeface="Arial"/>
            </a:rPr>
            <a:t>Building performance standards</a:t>
          </a:r>
          <a:endParaRPr lang="en-US" dirty="0"/>
        </a:p>
      </dgm:t>
    </dgm:pt>
    <dgm:pt modelId="{934E8853-C8BA-4E15-910D-BA978ECED217}" type="parTrans" cxnId="{B96F0AB4-A82D-499D-8F65-A1F45E81F352}">
      <dgm:prSet/>
      <dgm:spPr/>
      <dgm:t>
        <a:bodyPr/>
        <a:lstStyle/>
        <a:p>
          <a:endParaRPr lang="en-US"/>
        </a:p>
      </dgm:t>
    </dgm:pt>
    <dgm:pt modelId="{6A4A0E71-038C-4E5E-BCAE-938142E6C759}" type="sibTrans" cxnId="{B96F0AB4-A82D-499D-8F65-A1F45E81F352}">
      <dgm:prSet/>
      <dgm:spPr/>
      <dgm:t>
        <a:bodyPr/>
        <a:lstStyle/>
        <a:p>
          <a:endParaRPr lang="en-US"/>
        </a:p>
      </dgm:t>
    </dgm:pt>
    <dgm:pt modelId="{A4545662-E646-49D1-9E0D-7BF0C44B3F3E}">
      <dgm:prSet phldr="0"/>
      <dgm:spPr>
        <a:solidFill>
          <a:srgbClr val="00A1DE"/>
        </a:solidFill>
      </dgm:spPr>
      <dgm:t>
        <a:bodyPr/>
        <a:lstStyle/>
        <a:p>
          <a:r>
            <a:rPr lang="en-US" dirty="0">
              <a:latin typeface="Arial"/>
              <a:cs typeface="Arial"/>
            </a:rPr>
            <a:t>Point of sale</a:t>
          </a:r>
          <a:endParaRPr lang="en-US" dirty="0"/>
        </a:p>
      </dgm:t>
    </dgm:pt>
    <dgm:pt modelId="{C6048314-D967-4E84-810D-8072D83AB72E}" type="parTrans" cxnId="{685BCA75-3774-4574-9B84-F9139F09D29D}">
      <dgm:prSet/>
      <dgm:spPr/>
      <dgm:t>
        <a:bodyPr/>
        <a:lstStyle/>
        <a:p>
          <a:endParaRPr lang="en-US"/>
        </a:p>
      </dgm:t>
    </dgm:pt>
    <dgm:pt modelId="{8A76F3B1-469C-4A69-9893-F44CCAF1546A}" type="sibTrans" cxnId="{685BCA75-3774-4574-9B84-F9139F09D29D}">
      <dgm:prSet/>
      <dgm:spPr/>
      <dgm:t>
        <a:bodyPr/>
        <a:lstStyle/>
        <a:p>
          <a:endParaRPr lang="en-US"/>
        </a:p>
      </dgm:t>
    </dgm:pt>
    <dgm:pt modelId="{D27C8BF5-4D32-4193-B117-ED7079F62AD0}">
      <dgm:prSet phldr="0"/>
      <dgm:spPr/>
      <dgm:t>
        <a:bodyPr/>
        <a:lstStyle/>
        <a:p>
          <a:pPr algn="l" rtl="0">
            <a:lnSpc>
              <a:spcPct val="90000"/>
            </a:lnSpc>
          </a:pPr>
          <a:r>
            <a:rPr lang="en-US" dirty="0">
              <a:latin typeface="Arial"/>
              <a:cs typeface="Arial"/>
            </a:rPr>
            <a:t>Prioritize </a:t>
          </a:r>
          <a:endParaRPr lang="en-US" dirty="0">
            <a:latin typeface="Arial"/>
            <a:ea typeface="Source Sans Pro"/>
            <a:cs typeface="Arial"/>
          </a:endParaRPr>
        </a:p>
      </dgm:t>
    </dgm:pt>
    <dgm:pt modelId="{E59A3DFA-8F1A-4555-914D-244FE65EA04C}" type="parTrans" cxnId="{35DBD7A6-0BEB-4E9C-9BB7-200BEF76E3B1}">
      <dgm:prSet/>
      <dgm:spPr/>
      <dgm:t>
        <a:bodyPr/>
        <a:lstStyle/>
        <a:p>
          <a:endParaRPr lang="en-US"/>
        </a:p>
      </dgm:t>
    </dgm:pt>
    <dgm:pt modelId="{9488CA78-BE40-4413-B0FA-1D0FED24414A}" type="sibTrans" cxnId="{35DBD7A6-0BEB-4E9C-9BB7-200BEF76E3B1}">
      <dgm:prSet/>
      <dgm:spPr/>
      <dgm:t>
        <a:bodyPr/>
        <a:lstStyle/>
        <a:p>
          <a:endParaRPr lang="en-US"/>
        </a:p>
      </dgm:t>
    </dgm:pt>
    <dgm:pt modelId="{3C269AC3-C74F-4AC5-BD6B-A6097FF0C0CE}">
      <dgm:prSet phldr="0"/>
      <dgm:spPr/>
      <dgm:t>
        <a:bodyPr/>
        <a:lstStyle/>
        <a:p>
          <a:pPr algn="l">
            <a:lnSpc>
              <a:spcPct val="90000"/>
            </a:lnSpc>
          </a:pPr>
          <a:r>
            <a:rPr lang="en-US" dirty="0">
              <a:latin typeface="Arial"/>
              <a:cs typeface="Arial"/>
            </a:rPr>
            <a:t>Cost-effectiveness studies</a:t>
          </a:r>
          <a:endParaRPr lang="en-US" dirty="0"/>
        </a:p>
      </dgm:t>
    </dgm:pt>
    <dgm:pt modelId="{716A6960-6E4A-4B40-9D8D-6E30E6DD777A}" type="parTrans" cxnId="{9A67BAE2-0B97-4BFC-B8AF-2DA884A84374}">
      <dgm:prSet/>
      <dgm:spPr/>
      <dgm:t>
        <a:bodyPr/>
        <a:lstStyle/>
        <a:p>
          <a:endParaRPr lang="en-US"/>
        </a:p>
      </dgm:t>
    </dgm:pt>
    <dgm:pt modelId="{6F14DA7E-28A4-4A00-A544-254ADF9E225B}" type="sibTrans" cxnId="{9A67BAE2-0B97-4BFC-B8AF-2DA884A84374}">
      <dgm:prSet/>
      <dgm:spPr/>
      <dgm:t>
        <a:bodyPr/>
        <a:lstStyle/>
        <a:p>
          <a:endParaRPr lang="en-US"/>
        </a:p>
      </dgm:t>
    </dgm:pt>
    <dgm:pt modelId="{4A515B67-D778-4A08-84DB-D9F524FA4852}">
      <dgm:prSet phldr="0"/>
      <dgm:spPr/>
      <dgm:t>
        <a:bodyPr/>
        <a:lstStyle/>
        <a:p>
          <a:pPr algn="l">
            <a:lnSpc>
              <a:spcPct val="90000"/>
            </a:lnSpc>
          </a:pPr>
          <a:r>
            <a:rPr lang="en-US" dirty="0"/>
            <a:t>Electric-preferred retrofit ordinance</a:t>
          </a:r>
        </a:p>
      </dgm:t>
    </dgm:pt>
    <dgm:pt modelId="{DD54FE27-28F7-4438-9236-525B68A1287C}" type="parTrans" cxnId="{40271E5D-78D1-440C-9237-C6EA94693599}">
      <dgm:prSet/>
      <dgm:spPr/>
      <dgm:t>
        <a:bodyPr/>
        <a:lstStyle/>
        <a:p>
          <a:endParaRPr lang="en-US"/>
        </a:p>
      </dgm:t>
    </dgm:pt>
    <dgm:pt modelId="{ADB15AE1-B4CC-4692-A72E-A56BABA1273B}" type="sibTrans" cxnId="{40271E5D-78D1-440C-9237-C6EA94693599}">
      <dgm:prSet/>
      <dgm:spPr/>
      <dgm:t>
        <a:bodyPr/>
        <a:lstStyle/>
        <a:p>
          <a:endParaRPr lang="en-US"/>
        </a:p>
      </dgm:t>
    </dgm:pt>
    <dgm:pt modelId="{61ECC3E1-7F2D-4EF6-BF18-5F87960D4273}">
      <dgm:prSet phldr="0"/>
      <dgm:spPr/>
      <dgm:t>
        <a:bodyPr/>
        <a:lstStyle/>
        <a:p>
          <a:r>
            <a:rPr lang="en-US" dirty="0">
              <a:latin typeface="Arial"/>
              <a:cs typeface="Arial"/>
            </a:rPr>
            <a:t>Air-conditioning installations, new pool permits</a:t>
          </a:r>
          <a:endParaRPr lang="en-US" dirty="0"/>
        </a:p>
      </dgm:t>
    </dgm:pt>
    <dgm:pt modelId="{FB6B17EB-F453-4129-8556-409C34A3579D}" type="parTrans" cxnId="{6049221D-F42B-427C-A9D3-C69638DF42C4}">
      <dgm:prSet/>
      <dgm:spPr/>
      <dgm:t>
        <a:bodyPr/>
        <a:lstStyle/>
        <a:p>
          <a:endParaRPr lang="en-US"/>
        </a:p>
      </dgm:t>
    </dgm:pt>
    <dgm:pt modelId="{D9710485-73AC-4A71-A5C6-9DCB707B465B}" type="sibTrans" cxnId="{6049221D-F42B-427C-A9D3-C69638DF42C4}">
      <dgm:prSet/>
      <dgm:spPr/>
      <dgm:t>
        <a:bodyPr/>
        <a:lstStyle/>
        <a:p>
          <a:endParaRPr lang="en-US"/>
        </a:p>
      </dgm:t>
    </dgm:pt>
    <dgm:pt modelId="{D597D2D6-251C-4E07-9896-7B5E8B639BEC}">
      <dgm:prSet phldr="0"/>
      <dgm:spPr/>
      <dgm:t>
        <a:bodyPr/>
        <a:lstStyle/>
        <a:p>
          <a:r>
            <a:rPr lang="en-US" dirty="0">
              <a:latin typeface="Arial"/>
              <a:cs typeface="Arial"/>
            </a:rPr>
            <a:t>“End of flow” date</a:t>
          </a:r>
          <a:endParaRPr lang="en-US" dirty="0"/>
        </a:p>
      </dgm:t>
    </dgm:pt>
    <dgm:pt modelId="{9D8821F3-E643-4750-BC2F-5657D6A5E905}" type="parTrans" cxnId="{B4469A3D-1BEE-452A-9331-432BCF98033B}">
      <dgm:prSet/>
      <dgm:spPr/>
      <dgm:t>
        <a:bodyPr/>
        <a:lstStyle/>
        <a:p>
          <a:endParaRPr lang="en-US"/>
        </a:p>
      </dgm:t>
    </dgm:pt>
    <dgm:pt modelId="{5D652486-7AE9-4FA9-8DD1-0AF7A5A3418D}" type="sibTrans" cxnId="{B4469A3D-1BEE-452A-9331-432BCF98033B}">
      <dgm:prSet/>
      <dgm:spPr/>
      <dgm:t>
        <a:bodyPr/>
        <a:lstStyle/>
        <a:p>
          <a:endParaRPr lang="en-US"/>
        </a:p>
      </dgm:t>
    </dgm:pt>
    <dgm:pt modelId="{172F1C78-6845-4E17-89DD-4A462044FF55}">
      <dgm:prSet phldr="0"/>
      <dgm:spPr/>
      <dgm:t>
        <a:bodyPr/>
        <a:lstStyle/>
        <a:p>
          <a:pPr algn="l">
            <a:lnSpc>
              <a:spcPct val="90000"/>
            </a:lnSpc>
          </a:pPr>
          <a:r>
            <a:rPr lang="en-US" dirty="0">
              <a:latin typeface="Arial"/>
              <a:cs typeface="Arial"/>
            </a:rPr>
            <a:t>Reference useful tools</a:t>
          </a:r>
        </a:p>
      </dgm:t>
    </dgm:pt>
    <dgm:pt modelId="{915EBA44-D919-4DD3-BED4-43900ABF0265}" type="parTrans" cxnId="{3A336F08-2218-4E3E-A05F-A044EC2716D3}">
      <dgm:prSet/>
      <dgm:spPr/>
      <dgm:t>
        <a:bodyPr/>
        <a:lstStyle/>
        <a:p>
          <a:endParaRPr lang="en-US"/>
        </a:p>
      </dgm:t>
    </dgm:pt>
    <dgm:pt modelId="{17A864D7-56E6-4F3E-9C18-687057E692FF}" type="sibTrans" cxnId="{3A336F08-2218-4E3E-A05F-A044EC2716D3}">
      <dgm:prSet/>
      <dgm:spPr/>
      <dgm:t>
        <a:bodyPr/>
        <a:lstStyle/>
        <a:p>
          <a:endParaRPr lang="en-US"/>
        </a:p>
      </dgm:t>
    </dgm:pt>
    <dgm:pt modelId="{AE0E93DD-4FB1-4531-9615-F67F85904A70}">
      <dgm:prSet phldr="0"/>
      <dgm:spPr/>
      <dgm:t>
        <a:bodyPr/>
        <a:lstStyle/>
        <a:p>
          <a:r>
            <a:rPr lang="en-US" dirty="0">
              <a:latin typeface="Arial"/>
              <a:cs typeface="Arial"/>
            </a:rPr>
            <a:t>Stakeholder engagement </a:t>
          </a:r>
          <a:endParaRPr lang="en-US" dirty="0"/>
        </a:p>
      </dgm:t>
    </dgm:pt>
    <dgm:pt modelId="{F4729CA2-31B5-499E-8054-AFE7000A32DA}" type="parTrans" cxnId="{E1AB6AFF-D2F8-4FBD-BA17-BE78D9CED367}">
      <dgm:prSet/>
      <dgm:spPr/>
    </dgm:pt>
    <dgm:pt modelId="{7AB73959-D728-41B5-92C7-93F731580400}" type="sibTrans" cxnId="{E1AB6AFF-D2F8-4FBD-BA17-BE78D9CED367}">
      <dgm:prSet/>
      <dgm:spPr/>
    </dgm:pt>
    <dgm:pt modelId="{FF48DEB6-6D66-48D0-9FB2-34A9C7FE65B0}" type="pres">
      <dgm:prSet presAssocID="{86B09F37-4806-45FD-B705-D2B1C2EC04A2}" presName="diagram" presStyleCnt="0">
        <dgm:presLayoutVars>
          <dgm:dir/>
          <dgm:resizeHandles val="exact"/>
        </dgm:presLayoutVars>
      </dgm:prSet>
      <dgm:spPr/>
    </dgm:pt>
    <dgm:pt modelId="{632E28BA-0A96-4FE6-85FA-9919018DA657}" type="pres">
      <dgm:prSet presAssocID="{467E08AA-2BFC-4626-8CDE-32CBFC255195}" presName="node" presStyleLbl="node1" presStyleIdx="0" presStyleCnt="4">
        <dgm:presLayoutVars>
          <dgm:bulletEnabled val="1"/>
        </dgm:presLayoutVars>
      </dgm:prSet>
      <dgm:spPr/>
    </dgm:pt>
    <dgm:pt modelId="{A3EAAE6C-97F7-4FC1-8E9F-DB30D6077970}" type="pres">
      <dgm:prSet presAssocID="{49BBEC2A-CE92-4179-94FA-852AF8B3C7E7}" presName="sibTrans" presStyleCnt="0"/>
      <dgm:spPr/>
    </dgm:pt>
    <dgm:pt modelId="{0DB8146B-595F-48BD-A9E5-7C6830C1D6BD}" type="pres">
      <dgm:prSet presAssocID="{D27C8BF5-4D32-4193-B117-ED7079F62AD0}" presName="node" presStyleLbl="node1" presStyleIdx="1" presStyleCnt="4">
        <dgm:presLayoutVars>
          <dgm:bulletEnabled val="1"/>
        </dgm:presLayoutVars>
      </dgm:prSet>
      <dgm:spPr/>
    </dgm:pt>
    <dgm:pt modelId="{51B4E71C-90E5-4DEE-BB9E-0025626BF149}" type="pres">
      <dgm:prSet presAssocID="{9488CA78-BE40-4413-B0FA-1D0FED24414A}" presName="sibTrans" presStyleCnt="0"/>
      <dgm:spPr/>
    </dgm:pt>
    <dgm:pt modelId="{38A59B4A-3EF4-4D58-9114-280E5A4DA540}" type="pres">
      <dgm:prSet presAssocID="{0BD7CB23-690E-40A4-9591-C425A1557475}" presName="node" presStyleLbl="node1" presStyleIdx="2" presStyleCnt="4">
        <dgm:presLayoutVars>
          <dgm:bulletEnabled val="1"/>
        </dgm:presLayoutVars>
      </dgm:prSet>
      <dgm:spPr/>
    </dgm:pt>
    <dgm:pt modelId="{F36FBF1C-778E-49BE-9F09-8BAB0C4CBB43}" type="pres">
      <dgm:prSet presAssocID="{1B7B2738-48B4-43EE-89B5-D8C4349F53CC}" presName="sibTrans" presStyleCnt="0"/>
      <dgm:spPr/>
    </dgm:pt>
    <dgm:pt modelId="{046118A8-83D3-4931-A37F-716637EE1727}" type="pres">
      <dgm:prSet presAssocID="{172F1C78-6845-4E17-89DD-4A462044FF55}" presName="node" presStyleLbl="node1" presStyleIdx="3" presStyleCnt="4">
        <dgm:presLayoutVars>
          <dgm:bulletEnabled val="1"/>
        </dgm:presLayoutVars>
      </dgm:prSet>
      <dgm:spPr/>
    </dgm:pt>
  </dgm:ptLst>
  <dgm:cxnLst>
    <dgm:cxn modelId="{3A336F08-2218-4E3E-A05F-A044EC2716D3}" srcId="{86B09F37-4806-45FD-B705-D2B1C2EC04A2}" destId="{172F1C78-6845-4E17-89DD-4A462044FF55}" srcOrd="3" destOrd="0" parTransId="{915EBA44-D919-4DD3-BED4-43900ABF0265}" sibTransId="{17A864D7-56E6-4F3E-9C18-687057E692FF}"/>
    <dgm:cxn modelId="{7B5CA219-CF68-45BC-BF89-F3543C3DBACA}" srcId="{D27C8BF5-4D32-4193-B117-ED7079F62AD0}" destId="{AC187A06-EBCE-417D-BF14-1F330744DB5F}" srcOrd="2" destOrd="0" parTransId="{8FA62EE3-5C10-41AC-AA98-DF01257B91CB}" sibTransId="{1DC05FA8-3BEE-49A3-B7A9-998ABF1AF5AF}"/>
    <dgm:cxn modelId="{6049221D-F42B-427C-A9D3-C69638DF42C4}" srcId="{0BD7CB23-690E-40A4-9591-C425A1557475}" destId="{61ECC3E1-7F2D-4EF6-BF18-5F87960D4273}" srcOrd="0" destOrd="0" parTransId="{FB6B17EB-F453-4129-8556-409C34A3579D}" sibTransId="{D9710485-73AC-4A71-A5C6-9DCB707B465B}"/>
    <dgm:cxn modelId="{7EBE0030-259A-4BF3-8BD8-013A951ACF50}" srcId="{86B09F37-4806-45FD-B705-D2B1C2EC04A2}" destId="{0BD7CB23-690E-40A4-9591-C425A1557475}" srcOrd="2" destOrd="0" parTransId="{159371E1-2475-4780-AB8E-B2AF58E2035E}" sibTransId="{1B7B2738-48B4-43EE-89B5-D8C4349F53CC}"/>
    <dgm:cxn modelId="{B4469A3D-1BEE-452A-9331-432BCF98033B}" srcId="{0BD7CB23-690E-40A4-9591-C425A1557475}" destId="{D597D2D6-251C-4E07-9896-7B5E8B639BEC}" srcOrd="1" destOrd="0" parTransId="{9D8821F3-E643-4750-BC2F-5657D6A5E905}" sibTransId="{5D652486-7AE9-4FA9-8DD1-0AF7A5A3418D}"/>
    <dgm:cxn modelId="{BF17925B-CD1B-4554-BE17-3BD2BE92C24D}" type="presOf" srcId="{005FBD8E-A7E3-4531-BC92-666FA32323C1}" destId="{046118A8-83D3-4931-A37F-716637EE1727}" srcOrd="0" destOrd="4" presId="urn:microsoft.com/office/officeart/2005/8/layout/default"/>
    <dgm:cxn modelId="{40271E5D-78D1-440C-9237-C6EA94693599}" srcId="{6871DCA4-382C-4AE3-A1A1-49087600A9F8}" destId="{4A515B67-D778-4A08-84DB-D9F524FA4852}" srcOrd="1" destOrd="0" parTransId="{DD54FE27-28F7-4438-9236-525B68A1287C}" sibTransId="{ADB15AE1-B4CC-4692-A72E-A56BABA1273B}"/>
    <dgm:cxn modelId="{2221FE65-6931-49A3-A9F5-9C5D5C346EE4}" type="presOf" srcId="{AC187A06-EBCE-417D-BF14-1F330744DB5F}" destId="{0DB8146B-595F-48BD-A9E5-7C6830C1D6BD}" srcOrd="0" destOrd="3" presId="urn:microsoft.com/office/officeart/2005/8/layout/default"/>
    <dgm:cxn modelId="{9C61F76B-E309-4B04-8413-94D4913894E4}" type="presOf" srcId="{61ECC3E1-7F2D-4EF6-BF18-5F87960D4273}" destId="{38A59B4A-3EF4-4D58-9114-280E5A4DA540}" srcOrd="0" destOrd="1" presId="urn:microsoft.com/office/officeart/2005/8/layout/default"/>
    <dgm:cxn modelId="{37E8A46C-00C7-42CC-979F-EDFB2CBEE670}" type="presOf" srcId="{835F9613-3F4B-4EF0-B9D7-09F352B2E4F0}" destId="{0DB8146B-595F-48BD-A9E5-7C6830C1D6BD}" srcOrd="0" destOrd="4" presId="urn:microsoft.com/office/officeart/2005/8/layout/default"/>
    <dgm:cxn modelId="{92BC556E-61F2-4B16-99AA-D4A8EE9B0141}" type="presOf" srcId="{3C269AC3-C74F-4AC5-BD6B-A6097FF0C0CE}" destId="{046118A8-83D3-4931-A37F-716637EE1727}" srcOrd="0" destOrd="2" presId="urn:microsoft.com/office/officeart/2005/8/layout/default"/>
    <dgm:cxn modelId="{D4514C50-6859-4841-8628-A569DED2290A}" type="presOf" srcId="{86B09F37-4806-45FD-B705-D2B1C2EC04A2}" destId="{FF48DEB6-6D66-48D0-9FB2-34A9C7FE65B0}" srcOrd="0" destOrd="0" presId="urn:microsoft.com/office/officeart/2005/8/layout/default"/>
    <dgm:cxn modelId="{685BCA75-3774-4574-9B84-F9139F09D29D}" srcId="{467E08AA-2BFC-4626-8CDE-32CBFC255195}" destId="{A4545662-E646-49D1-9E0D-7BF0C44B3F3E}" srcOrd="2" destOrd="0" parTransId="{C6048314-D967-4E84-810D-8072D83AB72E}" sibTransId="{8A76F3B1-469C-4A69-9893-F44CCAF1546A}"/>
    <dgm:cxn modelId="{9757C776-78F2-46B5-854A-1424D289399C}" srcId="{86B09F37-4806-45FD-B705-D2B1C2EC04A2}" destId="{467E08AA-2BFC-4626-8CDE-32CBFC255195}" srcOrd="0" destOrd="0" parTransId="{335252E6-4835-4FEB-9A36-A3DB6A49AEF3}" sibTransId="{49BBEC2A-CE92-4179-94FA-852AF8B3C7E7}"/>
    <dgm:cxn modelId="{942EBD59-E5F0-4310-B2BE-E1773EFFA205}" type="presOf" srcId="{29A16E0C-C699-489C-A880-5FBD1357B060}" destId="{0DB8146B-595F-48BD-A9E5-7C6830C1D6BD}" srcOrd="0" destOrd="2" presId="urn:microsoft.com/office/officeart/2005/8/layout/default"/>
    <dgm:cxn modelId="{B538FC84-E059-4282-906D-F6883C4FD662}" type="presOf" srcId="{D27C8BF5-4D32-4193-B117-ED7079F62AD0}" destId="{0DB8146B-595F-48BD-A9E5-7C6830C1D6BD}" srcOrd="0" destOrd="0" presId="urn:microsoft.com/office/officeart/2005/8/layout/default"/>
    <dgm:cxn modelId="{FB105D85-C511-4659-BE38-5F07DB9B6F9B}" type="presOf" srcId="{172F1C78-6845-4E17-89DD-4A462044FF55}" destId="{046118A8-83D3-4931-A37F-716637EE1727}" srcOrd="0" destOrd="0" presId="urn:microsoft.com/office/officeart/2005/8/layout/default"/>
    <dgm:cxn modelId="{B7E22790-0714-4BA7-8BB6-A8BA54BE4BFD}" type="presOf" srcId="{A8EB32C6-FF07-4514-B70B-B640BEA95E15}" destId="{632E28BA-0A96-4FE6-85FA-9919018DA657}" srcOrd="0" destOrd="2" presId="urn:microsoft.com/office/officeart/2005/8/layout/default"/>
    <dgm:cxn modelId="{B39C3D95-0BC9-4831-BF4D-4881BAC21488}" srcId="{172F1C78-6845-4E17-89DD-4A462044FF55}" destId="{005FBD8E-A7E3-4531-BC92-666FA32323C1}" srcOrd="1" destOrd="0" parTransId="{5C87C059-2559-4BA4-B011-7AFF75D1FD6C}" sibTransId="{CDA45859-BC8B-4782-8B98-C40C7B17FE46}"/>
    <dgm:cxn modelId="{F27F949F-2C35-4822-9CF1-6F192D00E365}" srcId="{172F1C78-6845-4E17-89DD-4A462044FF55}" destId="{6871DCA4-382C-4AE3-A1A1-49087600A9F8}" srcOrd="0" destOrd="0" parTransId="{258BDB88-F3F1-4255-A688-326F6FB23071}" sibTransId="{59C1DEAB-1196-4CC2-B769-0F951AFD6DA3}"/>
    <dgm:cxn modelId="{EDE72DA6-EA1A-4A9B-858E-64A6A51733EF}" type="presOf" srcId="{4A3126EA-D98B-4A23-A319-87332DFCF64B}" destId="{632E28BA-0A96-4FE6-85FA-9919018DA657}" srcOrd="0" destOrd="1" presId="urn:microsoft.com/office/officeart/2005/8/layout/default"/>
    <dgm:cxn modelId="{35DBD7A6-0BEB-4E9C-9BB7-200BEF76E3B1}" srcId="{86B09F37-4806-45FD-B705-D2B1C2EC04A2}" destId="{D27C8BF5-4D32-4193-B117-ED7079F62AD0}" srcOrd="1" destOrd="0" parTransId="{E59A3DFA-8F1A-4555-914D-244FE65EA04C}" sibTransId="{9488CA78-BE40-4413-B0FA-1D0FED24414A}"/>
    <dgm:cxn modelId="{F5685EAE-D3EE-4A98-968E-A8493C3AE52D}" type="presOf" srcId="{6871DCA4-382C-4AE3-A1A1-49087600A9F8}" destId="{046118A8-83D3-4931-A37F-716637EE1727}" srcOrd="0" destOrd="1" presId="urn:microsoft.com/office/officeart/2005/8/layout/default"/>
    <dgm:cxn modelId="{B96F0AB4-A82D-499D-8F65-A1F45E81F352}" srcId="{467E08AA-2BFC-4626-8CDE-32CBFC255195}" destId="{A8EB32C6-FF07-4514-B70B-B640BEA95E15}" srcOrd="1" destOrd="0" parTransId="{934E8853-C8BA-4E15-910D-BA978ECED217}" sibTransId="{6A4A0E71-038C-4E5E-BCAE-938142E6C759}"/>
    <dgm:cxn modelId="{AAE5E8B4-8993-4E74-8F31-B2BCF95876DE}" srcId="{467E08AA-2BFC-4626-8CDE-32CBFC255195}" destId="{4A3126EA-D98B-4A23-A319-87332DFCF64B}" srcOrd="0" destOrd="0" parTransId="{002259C5-EF67-4555-8D2B-A95C16539B88}" sibTransId="{D22F9AFA-8AA0-4B81-A883-BC03C9F532BF}"/>
    <dgm:cxn modelId="{A561F2BD-CA36-490C-A3E4-7C8323444E94}" type="presOf" srcId="{D597D2D6-251C-4E07-9896-7B5E8B639BEC}" destId="{38A59B4A-3EF4-4D58-9114-280E5A4DA540}" srcOrd="0" destOrd="2" presId="urn:microsoft.com/office/officeart/2005/8/layout/default"/>
    <dgm:cxn modelId="{7A9B29C2-3BBA-494F-A14B-76C1358869D6}" srcId="{D27C8BF5-4D32-4193-B117-ED7079F62AD0}" destId="{29A16E0C-C699-489C-A880-5FBD1357B060}" srcOrd="1" destOrd="0" parTransId="{D7549CCD-0F0E-4035-97D8-5571D290DA9B}" sibTransId="{A4650BCE-8C83-49C3-8FE6-6DC1DF8F0008}"/>
    <dgm:cxn modelId="{317DC2C3-5DB8-4263-806A-BE2DECC1F47B}" type="presOf" srcId="{0BD7CB23-690E-40A4-9591-C425A1557475}" destId="{38A59B4A-3EF4-4D58-9114-280E5A4DA540}" srcOrd="0" destOrd="0" presId="urn:microsoft.com/office/officeart/2005/8/layout/default"/>
    <dgm:cxn modelId="{9A67BAE2-0B97-4BFC-B8AF-2DA884A84374}" srcId="{6871DCA4-382C-4AE3-A1A1-49087600A9F8}" destId="{3C269AC3-C74F-4AC5-BD6B-A6097FF0C0CE}" srcOrd="0" destOrd="0" parTransId="{716A6960-6E4A-4B40-9D8D-6E30E6DD777A}" sibTransId="{6F14DA7E-28A4-4A00-A544-254ADF9E225B}"/>
    <dgm:cxn modelId="{568B36F2-0D99-4B20-AF80-3F0484547AEB}" srcId="{D27C8BF5-4D32-4193-B117-ED7079F62AD0}" destId="{835F9613-3F4B-4EF0-B9D7-09F352B2E4F0}" srcOrd="3" destOrd="0" parTransId="{B3B79AED-80ED-417E-BD9E-613D36F185E7}" sibTransId="{C38CFD3B-363D-4CB9-9CDC-74990193752B}"/>
    <dgm:cxn modelId="{F1B87AF3-089B-4542-BD15-A4E9F23E5B96}" type="presOf" srcId="{A4545662-E646-49D1-9E0D-7BF0C44B3F3E}" destId="{632E28BA-0A96-4FE6-85FA-9919018DA657}" srcOrd="0" destOrd="3" presId="urn:microsoft.com/office/officeart/2005/8/layout/default"/>
    <dgm:cxn modelId="{AFF269F5-159A-4250-9CC2-BF28453AC427}" type="presOf" srcId="{467E08AA-2BFC-4626-8CDE-32CBFC255195}" destId="{632E28BA-0A96-4FE6-85FA-9919018DA657}" srcOrd="0" destOrd="0" presId="urn:microsoft.com/office/officeart/2005/8/layout/default"/>
    <dgm:cxn modelId="{FA78A9FB-D670-4648-BC08-9E817825A3C8}" type="presOf" srcId="{AE0E93DD-4FB1-4531-9615-F67F85904A70}" destId="{0DB8146B-595F-48BD-A9E5-7C6830C1D6BD}" srcOrd="0" destOrd="1" presId="urn:microsoft.com/office/officeart/2005/8/layout/default"/>
    <dgm:cxn modelId="{E1AB6AFF-D2F8-4FBD-BA17-BE78D9CED367}" srcId="{D27C8BF5-4D32-4193-B117-ED7079F62AD0}" destId="{AE0E93DD-4FB1-4531-9615-F67F85904A70}" srcOrd="0" destOrd="0" parTransId="{F4729CA2-31B5-499E-8054-AFE7000A32DA}" sibTransId="{7AB73959-D728-41B5-92C7-93F731580400}"/>
    <dgm:cxn modelId="{54CEB8FF-82D8-4244-8953-E9F3B109C5AA}" type="presOf" srcId="{4A515B67-D778-4A08-84DB-D9F524FA4852}" destId="{046118A8-83D3-4931-A37F-716637EE1727}" srcOrd="0" destOrd="3" presId="urn:microsoft.com/office/officeart/2005/8/layout/default"/>
    <dgm:cxn modelId="{6D6FCB56-D679-4339-97F4-59A43351A56D}" type="presParOf" srcId="{FF48DEB6-6D66-48D0-9FB2-34A9C7FE65B0}" destId="{632E28BA-0A96-4FE6-85FA-9919018DA657}" srcOrd="0" destOrd="0" presId="urn:microsoft.com/office/officeart/2005/8/layout/default"/>
    <dgm:cxn modelId="{FBD94F99-8B2D-4058-9867-8CDD554617F3}" type="presParOf" srcId="{FF48DEB6-6D66-48D0-9FB2-34A9C7FE65B0}" destId="{A3EAAE6C-97F7-4FC1-8E9F-DB30D6077970}" srcOrd="1" destOrd="0" presId="urn:microsoft.com/office/officeart/2005/8/layout/default"/>
    <dgm:cxn modelId="{3687D907-F657-44CD-A89F-2DE2451E4664}" type="presParOf" srcId="{FF48DEB6-6D66-48D0-9FB2-34A9C7FE65B0}" destId="{0DB8146B-595F-48BD-A9E5-7C6830C1D6BD}" srcOrd="2" destOrd="0" presId="urn:microsoft.com/office/officeart/2005/8/layout/default"/>
    <dgm:cxn modelId="{1FE1019C-44D7-45AE-BC60-F502D8C5E768}" type="presParOf" srcId="{FF48DEB6-6D66-48D0-9FB2-34A9C7FE65B0}" destId="{51B4E71C-90E5-4DEE-BB9E-0025626BF149}" srcOrd="3" destOrd="0" presId="urn:microsoft.com/office/officeart/2005/8/layout/default"/>
    <dgm:cxn modelId="{325EC5C9-2E17-4D11-95D1-C8A4B1B325E3}" type="presParOf" srcId="{FF48DEB6-6D66-48D0-9FB2-34A9C7FE65B0}" destId="{38A59B4A-3EF4-4D58-9114-280E5A4DA540}" srcOrd="4" destOrd="0" presId="urn:microsoft.com/office/officeart/2005/8/layout/default"/>
    <dgm:cxn modelId="{5C6D3D0C-8457-4794-AE8D-83E9C2F8E9CE}" type="presParOf" srcId="{FF48DEB6-6D66-48D0-9FB2-34A9C7FE65B0}" destId="{F36FBF1C-778E-49BE-9F09-8BAB0C4CBB43}" srcOrd="5" destOrd="0" presId="urn:microsoft.com/office/officeart/2005/8/layout/default"/>
    <dgm:cxn modelId="{2D36B0D1-BD1C-4C36-9961-9A5839567408}" type="presParOf" srcId="{FF48DEB6-6D66-48D0-9FB2-34A9C7FE65B0}" destId="{046118A8-83D3-4931-A37F-716637EE172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0F6F0-F555-4FEB-89B6-5E19A5AD618C}">
      <dsp:nvSpPr>
        <dsp:cNvPr id="0" name=""/>
        <dsp:cNvSpPr/>
      </dsp:nvSpPr>
      <dsp:spPr>
        <a:xfrm>
          <a:off x="1283" y="1024448"/>
          <a:ext cx="5007116" cy="3004270"/>
        </a:xfrm>
        <a:prstGeom prst="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endParaRPr lang="en-US" sz="3500" b="1" kern="1200">
            <a:latin typeface="Source Sans Pro"/>
          </a:endParaRPr>
        </a:p>
        <a:p>
          <a:pPr marL="228600" lvl="1" indent="-228600" algn="l" defTabSz="1200150" rtl="0">
            <a:lnSpc>
              <a:spcPct val="90000"/>
            </a:lnSpc>
            <a:spcBef>
              <a:spcPct val="0"/>
            </a:spcBef>
            <a:spcAft>
              <a:spcPct val="15000"/>
            </a:spcAft>
            <a:buChar char="•"/>
          </a:pPr>
          <a:r>
            <a:rPr lang="en-US" sz="2700" kern="1200" dirty="0">
              <a:latin typeface="Source Sans Pro"/>
            </a:rPr>
            <a:t>All-electric</a:t>
          </a:r>
          <a:r>
            <a:rPr lang="en-US" sz="2700" kern="1200" dirty="0"/>
            <a:t> new construction</a:t>
          </a:r>
          <a:endParaRPr lang="en-US" sz="2700" kern="1200" dirty="0">
            <a:latin typeface="Source Sans Pro"/>
          </a:endParaRPr>
        </a:p>
        <a:p>
          <a:pPr marL="228600" lvl="1" indent="-228600" algn="l" defTabSz="1200150" rtl="0">
            <a:lnSpc>
              <a:spcPct val="90000"/>
            </a:lnSpc>
            <a:spcBef>
              <a:spcPct val="0"/>
            </a:spcBef>
            <a:spcAft>
              <a:spcPct val="15000"/>
            </a:spcAft>
            <a:buChar char="•"/>
          </a:pPr>
          <a:r>
            <a:rPr lang="en-US" sz="2700" kern="1200" dirty="0">
              <a:latin typeface="Source Sans Pro"/>
            </a:rPr>
            <a:t>Adopted  </a:t>
          </a:r>
          <a:r>
            <a:rPr lang="en-US" sz="2700" kern="1200" dirty="0"/>
            <a:t>in July 2022</a:t>
          </a:r>
          <a:endParaRPr lang="en-US" sz="2700" kern="1200" dirty="0">
            <a:latin typeface="Source Sans Pro"/>
          </a:endParaRPr>
        </a:p>
        <a:p>
          <a:pPr marL="228600" lvl="1" indent="-228600" algn="l" defTabSz="1200150" rtl="0">
            <a:lnSpc>
              <a:spcPct val="90000"/>
            </a:lnSpc>
            <a:spcBef>
              <a:spcPct val="0"/>
            </a:spcBef>
            <a:spcAft>
              <a:spcPct val="15000"/>
            </a:spcAft>
            <a:buChar char="•"/>
          </a:pPr>
          <a:r>
            <a:rPr lang="en-US" sz="2700" kern="1200" dirty="0">
              <a:latin typeface="Source Sans Pro"/>
            </a:rPr>
            <a:t>Municipal amendment through Health and Safety Code</a:t>
          </a:r>
          <a:endParaRPr lang="en-US" sz="2700" kern="1200" dirty="0"/>
        </a:p>
      </dsp:txBody>
      <dsp:txXfrm>
        <a:off x="1283" y="1024448"/>
        <a:ext cx="5007116" cy="3004270"/>
      </dsp:txXfrm>
    </dsp:sp>
    <dsp:sp modelId="{475F5892-E2FF-4EFE-973B-F1CEC652E466}">
      <dsp:nvSpPr>
        <dsp:cNvPr id="0" name=""/>
        <dsp:cNvSpPr/>
      </dsp:nvSpPr>
      <dsp:spPr>
        <a:xfrm>
          <a:off x="5509112" y="1024448"/>
          <a:ext cx="5007116" cy="3004270"/>
        </a:xfrm>
        <a:prstGeom prst="rect">
          <a:avLst/>
        </a:prstGeom>
        <a:solidFill>
          <a:srgbClr val="00A1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endParaRPr lang="en-US" sz="3500" b="1" kern="1200">
            <a:latin typeface="Source Sans Pro"/>
          </a:endParaRPr>
        </a:p>
        <a:p>
          <a:pPr marL="228600" lvl="1" indent="-228600" algn="l" defTabSz="1200150" rtl="0">
            <a:lnSpc>
              <a:spcPct val="90000"/>
            </a:lnSpc>
            <a:spcBef>
              <a:spcPct val="0"/>
            </a:spcBef>
            <a:spcAft>
              <a:spcPct val="15000"/>
            </a:spcAft>
            <a:buChar char="•"/>
          </a:pPr>
          <a:r>
            <a:rPr lang="en-US" sz="2700" kern="1200" dirty="0">
              <a:latin typeface="Source Sans Pro"/>
            </a:rPr>
            <a:t>All-electric</a:t>
          </a:r>
          <a:r>
            <a:rPr lang="en-US" sz="2700" kern="1200" dirty="0"/>
            <a:t> new construction </a:t>
          </a:r>
          <a:endParaRPr lang="en-US" sz="2700" kern="1200" dirty="0">
            <a:latin typeface="Source Sans Pro"/>
          </a:endParaRPr>
        </a:p>
        <a:p>
          <a:pPr marL="228600" lvl="1" indent="-228600" algn="l" defTabSz="1200150" rtl="0">
            <a:lnSpc>
              <a:spcPct val="90000"/>
            </a:lnSpc>
            <a:spcBef>
              <a:spcPct val="0"/>
            </a:spcBef>
            <a:spcAft>
              <a:spcPct val="15000"/>
            </a:spcAft>
            <a:buChar char="•"/>
          </a:pPr>
          <a:r>
            <a:rPr lang="en-US" sz="2700" kern="1200" dirty="0">
              <a:latin typeface="Source Sans Pro"/>
            </a:rPr>
            <a:t>Adopted in</a:t>
          </a:r>
          <a:r>
            <a:rPr lang="en-US" sz="2700" kern="1200" dirty="0"/>
            <a:t> April</a:t>
          </a:r>
          <a:r>
            <a:rPr lang="en-US" sz="2700" kern="1200" dirty="0">
              <a:latin typeface="Source Sans Pro"/>
            </a:rPr>
            <a:t> 2020 </a:t>
          </a:r>
        </a:p>
        <a:p>
          <a:pPr marL="228600" lvl="1" indent="-228600" algn="l" defTabSz="1200150" rtl="0">
            <a:lnSpc>
              <a:spcPct val="90000"/>
            </a:lnSpc>
            <a:spcBef>
              <a:spcPct val="0"/>
            </a:spcBef>
            <a:spcAft>
              <a:spcPct val="15000"/>
            </a:spcAft>
            <a:buChar char="•"/>
          </a:pPr>
          <a:r>
            <a:rPr lang="en-US" sz="2700" kern="1200" dirty="0">
              <a:latin typeface="Source Sans Pro"/>
            </a:rPr>
            <a:t>Municipal amendment through</a:t>
          </a:r>
          <a:r>
            <a:rPr lang="en-US" sz="2700" kern="1200" dirty="0"/>
            <a:t> </a:t>
          </a:r>
          <a:r>
            <a:rPr lang="en-US" sz="2700" kern="1200" dirty="0">
              <a:latin typeface="Source Sans Pro"/>
            </a:rPr>
            <a:t>Health</a:t>
          </a:r>
          <a:r>
            <a:rPr lang="en-US" sz="2700" kern="1200" dirty="0"/>
            <a:t> and </a:t>
          </a:r>
          <a:r>
            <a:rPr lang="en-US" sz="2700" kern="1200" dirty="0">
              <a:latin typeface="Source Sans Pro"/>
            </a:rPr>
            <a:t>Safety</a:t>
          </a:r>
          <a:r>
            <a:rPr lang="en-US" sz="2700" kern="1200" dirty="0"/>
            <a:t> code</a:t>
          </a:r>
        </a:p>
      </dsp:txBody>
      <dsp:txXfrm>
        <a:off x="5509112" y="1024448"/>
        <a:ext cx="5007116" cy="3004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5465C-2704-4113-BD5D-A1A66F899A06}">
      <dsp:nvSpPr>
        <dsp:cNvPr id="0" name=""/>
        <dsp:cNvSpPr/>
      </dsp:nvSpPr>
      <dsp:spPr>
        <a:xfrm>
          <a:off x="0" y="1655896"/>
          <a:ext cx="11653023" cy="2207862"/>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99CE1-B383-41FF-8531-CAA83BC32020}">
      <dsp:nvSpPr>
        <dsp:cNvPr id="0" name=""/>
        <dsp:cNvSpPr/>
      </dsp:nvSpPr>
      <dsp:spPr>
        <a:xfrm>
          <a:off x="8987" y="-8803"/>
          <a:ext cx="2282302" cy="2243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b="1" u="none" kern="1200" dirty="0">
              <a:solidFill>
                <a:schemeClr val="accent5">
                  <a:lumMod val="75000"/>
                </a:schemeClr>
              </a:solidFill>
            </a:rPr>
            <a:t>Stakeholder Engagement </a:t>
          </a:r>
          <a:br>
            <a:rPr lang="en-US" sz="2000" b="1" u="none" kern="1200" dirty="0">
              <a:latin typeface="Source Sans Pro"/>
            </a:rPr>
          </a:br>
          <a:r>
            <a:rPr lang="en-US" sz="2000" u="none" kern="1200" dirty="0">
              <a:latin typeface="Source Sans Pro"/>
            </a:rPr>
            <a:t>(2-6</a:t>
          </a:r>
          <a:r>
            <a:rPr lang="en-US" sz="2000" u="none" kern="1200" dirty="0"/>
            <a:t> months)</a:t>
          </a:r>
          <a:endParaRPr lang="en-US" sz="2000" kern="1200" dirty="0"/>
        </a:p>
      </dsp:txBody>
      <dsp:txXfrm>
        <a:off x="8987" y="-8803"/>
        <a:ext cx="2282302" cy="2243077"/>
      </dsp:txXfrm>
    </dsp:sp>
    <dsp:sp modelId="{9496E182-2E5B-4279-ACE3-09C0226C5992}">
      <dsp:nvSpPr>
        <dsp:cNvPr id="0" name=""/>
        <dsp:cNvSpPr/>
      </dsp:nvSpPr>
      <dsp:spPr>
        <a:xfrm>
          <a:off x="874155" y="2492649"/>
          <a:ext cx="551965" cy="55196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A1883-0BE0-43B0-97EE-29F76FC15CB5}">
      <dsp:nvSpPr>
        <dsp:cNvPr id="0" name=""/>
        <dsp:cNvSpPr/>
      </dsp:nvSpPr>
      <dsp:spPr>
        <a:xfrm>
          <a:off x="2348012" y="3311793"/>
          <a:ext cx="2460866" cy="220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US" sz="2000" b="1" kern="1200" dirty="0">
              <a:solidFill>
                <a:schemeClr val="accent5">
                  <a:lumMod val="75000"/>
                </a:schemeClr>
              </a:solidFill>
            </a:rPr>
            <a:t>Council Study Session </a:t>
          </a:r>
          <a:br>
            <a:rPr lang="en-US" sz="2000" b="1" kern="1200" dirty="0">
              <a:solidFill>
                <a:schemeClr val="tx1"/>
              </a:solidFill>
              <a:latin typeface="Source Sans Pro"/>
            </a:rPr>
          </a:br>
          <a:r>
            <a:rPr lang="en-US" sz="2000" b="0" kern="1200" dirty="0">
              <a:solidFill>
                <a:schemeClr val="tx1"/>
              </a:solidFill>
            </a:rPr>
            <a:t>(TRC </a:t>
          </a:r>
          <a:r>
            <a:rPr lang="en-US" sz="2000" b="0" kern="1200" dirty="0">
              <a:solidFill>
                <a:schemeClr val="tx1"/>
              </a:solidFill>
              <a:latin typeface="Source Sans Pro"/>
            </a:rPr>
            <a:t>presentation</a:t>
          </a:r>
          <a:r>
            <a:rPr lang="en-US" sz="2000" b="0" kern="1200" dirty="0">
              <a:solidFill>
                <a:schemeClr val="tx1"/>
              </a:solidFill>
            </a:rPr>
            <a:t>)</a:t>
          </a:r>
        </a:p>
      </dsp:txBody>
      <dsp:txXfrm>
        <a:off x="2348012" y="3311793"/>
        <a:ext cx="2460866" cy="2207862"/>
      </dsp:txXfrm>
    </dsp:sp>
    <dsp:sp modelId="{EC933D13-4B4F-4C12-B33F-5BD2A0575924}">
      <dsp:nvSpPr>
        <dsp:cNvPr id="0" name=""/>
        <dsp:cNvSpPr/>
      </dsp:nvSpPr>
      <dsp:spPr>
        <a:xfrm>
          <a:off x="3302462" y="2483845"/>
          <a:ext cx="551965" cy="551965"/>
        </a:xfrm>
        <a:prstGeom prst="ellipse">
          <a:avLst/>
        </a:prstGeom>
        <a:solidFill>
          <a:schemeClr val="accent5">
            <a:hueOff val="-749483"/>
            <a:satOff val="-7893"/>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827316-0E80-493F-B7B6-4E6F9A2CE53E}">
      <dsp:nvSpPr>
        <dsp:cNvPr id="0" name=""/>
        <dsp:cNvSpPr/>
      </dsp:nvSpPr>
      <dsp:spPr>
        <a:xfrm>
          <a:off x="4865601" y="-11734"/>
          <a:ext cx="1550425" cy="2254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u="none" kern="1200" dirty="0">
              <a:solidFill>
                <a:schemeClr val="accent5">
                  <a:lumMod val="75000"/>
                </a:schemeClr>
              </a:solidFill>
              <a:latin typeface="+mn-lt"/>
            </a:rPr>
            <a:t>1st Council Reading</a:t>
          </a:r>
          <a:endParaRPr lang="en-US" sz="2000" kern="1200" dirty="0">
            <a:solidFill>
              <a:schemeClr val="accent5">
                <a:lumMod val="75000"/>
              </a:schemeClr>
            </a:solidFill>
            <a:latin typeface="+mn-lt"/>
          </a:endParaRPr>
        </a:p>
      </dsp:txBody>
      <dsp:txXfrm>
        <a:off x="4865601" y="-11734"/>
        <a:ext cx="1550425" cy="2254801"/>
      </dsp:txXfrm>
    </dsp:sp>
    <dsp:sp modelId="{6F465C1B-E982-47FD-9695-00C724CB906B}">
      <dsp:nvSpPr>
        <dsp:cNvPr id="0" name=""/>
        <dsp:cNvSpPr/>
      </dsp:nvSpPr>
      <dsp:spPr>
        <a:xfrm>
          <a:off x="5364831" y="2495579"/>
          <a:ext cx="551965" cy="551965"/>
        </a:xfrm>
        <a:prstGeom prst="ellipse">
          <a:avLst/>
        </a:prstGeom>
        <a:solidFill>
          <a:schemeClr val="accent5">
            <a:hueOff val="-1498965"/>
            <a:satOff val="-1578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BCCCD-4DEA-40E6-A749-44C63F5D1CAE}">
      <dsp:nvSpPr>
        <dsp:cNvPr id="0" name=""/>
        <dsp:cNvSpPr/>
      </dsp:nvSpPr>
      <dsp:spPr>
        <a:xfrm>
          <a:off x="6493965" y="3301041"/>
          <a:ext cx="1623609" cy="220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US" sz="2000" b="1" u="none" kern="1200" dirty="0">
              <a:solidFill>
                <a:schemeClr val="accent5">
                  <a:lumMod val="75000"/>
                </a:schemeClr>
              </a:solidFill>
              <a:latin typeface="Source Sans Pro"/>
            </a:rPr>
            <a:t>2nd</a:t>
          </a:r>
          <a:r>
            <a:rPr lang="en-US" sz="2000" b="1" u="none" kern="1200" dirty="0">
              <a:solidFill>
                <a:schemeClr val="accent5">
                  <a:lumMod val="75000"/>
                </a:schemeClr>
              </a:solidFill>
            </a:rPr>
            <a:t> Council</a:t>
          </a:r>
          <a:r>
            <a:rPr lang="en-US" sz="2000" b="1" u="none" kern="1200" dirty="0">
              <a:solidFill>
                <a:schemeClr val="accent5">
                  <a:lumMod val="75000"/>
                </a:schemeClr>
              </a:solidFill>
              <a:latin typeface="Source Sans Pro"/>
            </a:rPr>
            <a:t> </a:t>
          </a:r>
          <a:br>
            <a:rPr lang="en-US" sz="2000" b="1" u="none" kern="1200" dirty="0">
              <a:solidFill>
                <a:schemeClr val="accent5">
                  <a:lumMod val="75000"/>
                </a:schemeClr>
              </a:solidFill>
              <a:latin typeface="Source Sans Pro"/>
            </a:rPr>
          </a:br>
          <a:r>
            <a:rPr lang="en-US" sz="2000" b="1" u="none" kern="1200" dirty="0">
              <a:solidFill>
                <a:schemeClr val="accent5">
                  <a:lumMod val="75000"/>
                </a:schemeClr>
              </a:solidFill>
            </a:rPr>
            <a:t>Reading</a:t>
          </a:r>
          <a:endParaRPr lang="en-US" sz="2000" kern="1200" dirty="0">
            <a:solidFill>
              <a:schemeClr val="accent5">
                <a:lumMod val="75000"/>
              </a:schemeClr>
            </a:solidFill>
          </a:endParaRPr>
        </a:p>
      </dsp:txBody>
      <dsp:txXfrm>
        <a:off x="6493965" y="3301041"/>
        <a:ext cx="1623609" cy="2207862"/>
      </dsp:txXfrm>
    </dsp:sp>
    <dsp:sp modelId="{75A77725-375C-43C2-BBA3-E3E33987FD7E}">
      <dsp:nvSpPr>
        <dsp:cNvPr id="0" name=""/>
        <dsp:cNvSpPr/>
      </dsp:nvSpPr>
      <dsp:spPr>
        <a:xfrm>
          <a:off x="7008572" y="2483845"/>
          <a:ext cx="551965" cy="551965"/>
        </a:xfrm>
        <a:prstGeom prst="ellipse">
          <a:avLst/>
        </a:prstGeom>
        <a:solidFill>
          <a:schemeClr val="accent5">
            <a:hueOff val="-2248448"/>
            <a:satOff val="-23678"/>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621B7-AEF5-4A3D-9CF0-21C032B98CBD}">
      <dsp:nvSpPr>
        <dsp:cNvPr id="0" name=""/>
        <dsp:cNvSpPr/>
      </dsp:nvSpPr>
      <dsp:spPr>
        <a:xfrm>
          <a:off x="8153083" y="0"/>
          <a:ext cx="1134463" cy="220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b="1" kern="1200" dirty="0">
              <a:solidFill>
                <a:schemeClr val="accent5">
                  <a:lumMod val="75000"/>
                </a:schemeClr>
              </a:solidFill>
            </a:rPr>
            <a:t>File with </a:t>
          </a:r>
          <a:r>
            <a:rPr lang="en-US" sz="2000" b="1" kern="1200" dirty="0">
              <a:solidFill>
                <a:schemeClr val="accent5">
                  <a:lumMod val="75000"/>
                </a:schemeClr>
              </a:solidFill>
              <a:latin typeface="Source Sans Pro"/>
              <a:ea typeface="Source Sans Pro"/>
              <a:cs typeface="+mn-lt"/>
            </a:rPr>
            <a:t>CBSC</a:t>
          </a:r>
        </a:p>
      </dsp:txBody>
      <dsp:txXfrm>
        <a:off x="8153083" y="0"/>
        <a:ext cx="1134463" cy="2207862"/>
      </dsp:txXfrm>
    </dsp:sp>
    <dsp:sp modelId="{376D15F6-A47A-46A4-89EF-B2A0DD6C8925}">
      <dsp:nvSpPr>
        <dsp:cNvPr id="0" name=""/>
        <dsp:cNvSpPr/>
      </dsp:nvSpPr>
      <dsp:spPr>
        <a:xfrm>
          <a:off x="8444332" y="2483845"/>
          <a:ext cx="551965" cy="551965"/>
        </a:xfrm>
        <a:prstGeom prst="ellipse">
          <a:avLst/>
        </a:prstGeom>
        <a:solidFill>
          <a:schemeClr val="accent5">
            <a:hueOff val="-2997930"/>
            <a:satOff val="-31571"/>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AC0BF-5082-49C7-863A-5EE53A085106}">
      <dsp:nvSpPr>
        <dsp:cNvPr id="0" name=""/>
        <dsp:cNvSpPr/>
      </dsp:nvSpPr>
      <dsp:spPr>
        <a:xfrm>
          <a:off x="9344270" y="3311793"/>
          <a:ext cx="1134463" cy="220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accent5">
                  <a:lumMod val="75000"/>
                </a:schemeClr>
              </a:solidFill>
              <a:latin typeface="+mn-lt"/>
              <a:ea typeface="+mn-lt"/>
              <a:cs typeface="+mn-lt"/>
            </a:rPr>
            <a:t>Code</a:t>
          </a:r>
          <a:r>
            <a:rPr lang="en-US" sz="2300" b="1" u="none" kern="1200" dirty="0">
              <a:solidFill>
                <a:schemeClr val="accent5">
                  <a:lumMod val="75000"/>
                </a:schemeClr>
              </a:solidFill>
              <a:latin typeface="+mn-lt"/>
            </a:rPr>
            <a:t> takes effect</a:t>
          </a:r>
          <a:endParaRPr lang="en-US" sz="2300" kern="1200" dirty="0"/>
        </a:p>
      </dsp:txBody>
      <dsp:txXfrm>
        <a:off x="9344270" y="3311793"/>
        <a:ext cx="1134463" cy="2207862"/>
      </dsp:txXfrm>
    </dsp:sp>
    <dsp:sp modelId="{390F42D6-C3EE-4BE4-B4CC-9EAA7E32FBE2}">
      <dsp:nvSpPr>
        <dsp:cNvPr id="0" name=""/>
        <dsp:cNvSpPr/>
      </dsp:nvSpPr>
      <dsp:spPr>
        <a:xfrm>
          <a:off x="9635519" y="2483845"/>
          <a:ext cx="551965" cy="551965"/>
        </a:xfrm>
        <a:prstGeom prst="ellipse">
          <a:avLst/>
        </a:prstGeom>
        <a:solidFill>
          <a:schemeClr val="accent5">
            <a:hueOff val="-3747413"/>
            <a:satOff val="-39464"/>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DD577-C767-44F7-AA74-06E20B041C2F}">
      <dsp:nvSpPr>
        <dsp:cNvPr id="0" name=""/>
        <dsp:cNvSpPr/>
      </dsp:nvSpPr>
      <dsp:spPr>
        <a:xfrm>
          <a:off x="0" y="287529"/>
          <a:ext cx="8246614" cy="680400"/>
        </a:xfrm>
        <a:prstGeom prst="rect">
          <a:avLst/>
        </a:prstGeom>
        <a:solidFill>
          <a:schemeClr val="lt1">
            <a:alpha val="90000"/>
            <a:hueOff val="0"/>
            <a:satOff val="0"/>
            <a:lumOff val="0"/>
            <a:alphaOff val="0"/>
          </a:schemeClr>
        </a:solidFill>
        <a:ln w="12700" cap="flat" cmpd="sng" algn="ctr">
          <a:solidFill>
            <a:srgbClr val="1E9D8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29" tIns="333248" rIns="640029"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Source Sans Pro"/>
              <a:ea typeface="Source Sans Pro"/>
              <a:cs typeface="Calibri"/>
            </a:rPr>
            <a:t>Also restricts extension of any existing gas infrastructure</a:t>
          </a:r>
        </a:p>
      </dsp:txBody>
      <dsp:txXfrm>
        <a:off x="0" y="287529"/>
        <a:ext cx="8246614" cy="680400"/>
      </dsp:txXfrm>
    </dsp:sp>
    <dsp:sp modelId="{690BE5CA-6971-481C-BFA7-BE03F6B7D58F}">
      <dsp:nvSpPr>
        <dsp:cNvPr id="0" name=""/>
        <dsp:cNvSpPr/>
      </dsp:nvSpPr>
      <dsp:spPr>
        <a:xfrm>
          <a:off x="412330" y="51369"/>
          <a:ext cx="5772629" cy="472320"/>
        </a:xfrm>
        <a:prstGeom prst="round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192" tIns="0" rIns="218192" bIns="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Source Sans Pro"/>
            </a:rPr>
            <a:t>All-electric construction required</a:t>
          </a:r>
          <a:endParaRPr lang="en-US" sz="1600" b="1" kern="1200" dirty="0"/>
        </a:p>
      </dsp:txBody>
      <dsp:txXfrm>
        <a:off x="435387" y="74426"/>
        <a:ext cx="5726515" cy="426206"/>
      </dsp:txXfrm>
    </dsp:sp>
    <dsp:sp modelId="{8797E90B-BE68-4578-AC37-D742F5EB9699}">
      <dsp:nvSpPr>
        <dsp:cNvPr id="0" name=""/>
        <dsp:cNvSpPr/>
      </dsp:nvSpPr>
      <dsp:spPr>
        <a:xfrm>
          <a:off x="0" y="1290489"/>
          <a:ext cx="8246614" cy="1461600"/>
        </a:xfrm>
        <a:prstGeom prst="rect">
          <a:avLst/>
        </a:prstGeom>
        <a:solidFill>
          <a:schemeClr val="lt1">
            <a:alpha val="90000"/>
            <a:hueOff val="0"/>
            <a:satOff val="0"/>
            <a:lumOff val="0"/>
            <a:alphaOff val="0"/>
          </a:schemeClr>
        </a:solidFill>
        <a:ln w="12700" cap="flat" cmpd="sng" algn="ctr">
          <a:solidFill>
            <a:srgbClr val="1E9D8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29" tIns="333248" rIns="640029"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Source Sans Pro"/>
              <a:ea typeface="Source Sans Pro"/>
              <a:cs typeface="Calibri"/>
            </a:rPr>
            <a:t>If either of the below are replaced over 3 years for purposes other than repair or reinforcement</a:t>
          </a:r>
        </a:p>
        <a:p>
          <a:pPr marL="342900" lvl="2" indent="-171450" algn="l" defTabSz="711200" rtl="0">
            <a:lnSpc>
              <a:spcPct val="90000"/>
            </a:lnSpc>
            <a:spcBef>
              <a:spcPct val="0"/>
            </a:spcBef>
            <a:spcAft>
              <a:spcPct val="15000"/>
            </a:spcAft>
            <a:buChar char="•"/>
          </a:pPr>
          <a:r>
            <a:rPr lang="en-US" sz="1600" kern="1200" dirty="0">
              <a:latin typeface="Source Sans Pro"/>
              <a:ea typeface="Source Sans Pro"/>
              <a:cs typeface="Calibri"/>
            </a:rPr>
            <a:t>50% of above-sill framing, or</a:t>
          </a:r>
          <a:endParaRPr lang="en-US" sz="1600" kern="1200" dirty="0"/>
        </a:p>
        <a:p>
          <a:pPr marL="342900" lvl="2" indent="-171450" algn="l" defTabSz="711200" rtl="0">
            <a:lnSpc>
              <a:spcPct val="90000"/>
            </a:lnSpc>
            <a:spcBef>
              <a:spcPct val="0"/>
            </a:spcBef>
            <a:spcAft>
              <a:spcPct val="15000"/>
            </a:spcAft>
            <a:buChar char="•"/>
          </a:pPr>
          <a:r>
            <a:rPr lang="en-US" sz="1600" kern="1200" dirty="0">
              <a:latin typeface="Source Sans Pro"/>
              <a:cs typeface="Calibri"/>
            </a:rPr>
            <a:t>50% of foundation</a:t>
          </a:r>
          <a:endParaRPr lang="en-US" sz="1600" kern="1200" dirty="0">
            <a:cs typeface="Calibri"/>
          </a:endParaRPr>
        </a:p>
      </dsp:txBody>
      <dsp:txXfrm>
        <a:off x="0" y="1290489"/>
        <a:ext cx="8246614" cy="1461600"/>
      </dsp:txXfrm>
    </dsp:sp>
    <dsp:sp modelId="{CABDA223-13DC-4328-891F-9FEE753216DC}">
      <dsp:nvSpPr>
        <dsp:cNvPr id="0" name=""/>
        <dsp:cNvSpPr/>
      </dsp:nvSpPr>
      <dsp:spPr>
        <a:xfrm>
          <a:off x="412330" y="1054329"/>
          <a:ext cx="5772629" cy="472320"/>
        </a:xfrm>
        <a:prstGeom prst="round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192" tIns="0" rIns="218192" bIns="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Source Sans Pro"/>
              <a:ea typeface="Source Sans Pro"/>
              <a:cs typeface="Calibri"/>
            </a:rPr>
            <a:t>New construction definition</a:t>
          </a:r>
        </a:p>
      </dsp:txBody>
      <dsp:txXfrm>
        <a:off x="435387" y="1077386"/>
        <a:ext cx="5726515" cy="426206"/>
      </dsp:txXfrm>
    </dsp:sp>
    <dsp:sp modelId="{5ED88120-8F6A-4955-B6AA-BD4DA061BF73}">
      <dsp:nvSpPr>
        <dsp:cNvPr id="0" name=""/>
        <dsp:cNvSpPr/>
      </dsp:nvSpPr>
      <dsp:spPr>
        <a:xfrm>
          <a:off x="0" y="3074650"/>
          <a:ext cx="8246614" cy="1764000"/>
        </a:xfrm>
        <a:prstGeom prst="rect">
          <a:avLst/>
        </a:prstGeom>
        <a:solidFill>
          <a:schemeClr val="lt1">
            <a:alpha val="90000"/>
            <a:hueOff val="0"/>
            <a:satOff val="0"/>
            <a:lumOff val="0"/>
            <a:alphaOff val="0"/>
          </a:schemeClr>
        </a:solidFill>
        <a:ln w="12700" cap="flat" cmpd="sng" algn="ctr">
          <a:solidFill>
            <a:srgbClr val="1E9D8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29" tIns="333248" rIns="640029"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solidFill>
                <a:srgbClr val="000000"/>
              </a:solidFill>
              <a:latin typeface="Source Sans Pro"/>
              <a:ea typeface="Source Sans Pro"/>
              <a:cs typeface="Calibri"/>
            </a:rPr>
            <a:t>Infeasible to construct according to CA Energy Code</a:t>
          </a:r>
          <a:endParaRPr lang="en-US" sz="1600" kern="1200" dirty="0">
            <a:latin typeface="Source Sans Pro"/>
            <a:ea typeface="Source Sans Pro"/>
          </a:endParaRPr>
        </a:p>
        <a:p>
          <a:pPr marL="171450" lvl="1" indent="-171450" algn="l" defTabSz="711200">
            <a:lnSpc>
              <a:spcPct val="90000"/>
            </a:lnSpc>
            <a:spcBef>
              <a:spcPct val="0"/>
            </a:spcBef>
            <a:spcAft>
              <a:spcPct val="15000"/>
            </a:spcAft>
            <a:buChar char="•"/>
          </a:pPr>
          <a:r>
            <a:rPr lang="en-US" sz="1600" kern="1200" dirty="0">
              <a:latin typeface="Source Sans Pro"/>
              <a:ea typeface="Source Sans Pro"/>
              <a:cs typeface="Calibri"/>
            </a:rPr>
            <a:t>Restaurants</a:t>
          </a:r>
          <a:endParaRPr lang="en-US" sz="1600" kern="1200" dirty="0">
            <a:latin typeface="Source Sans Pro"/>
            <a:ea typeface="Source Sans Pro"/>
          </a:endParaRPr>
        </a:p>
        <a:p>
          <a:pPr marL="171450" lvl="1" indent="-171450" algn="l" defTabSz="711200" rtl="0">
            <a:lnSpc>
              <a:spcPct val="90000"/>
            </a:lnSpc>
            <a:spcBef>
              <a:spcPct val="0"/>
            </a:spcBef>
            <a:spcAft>
              <a:spcPct val="15000"/>
            </a:spcAft>
            <a:buChar char="•"/>
          </a:pPr>
          <a:r>
            <a:rPr lang="en-US" sz="1600" kern="1200" dirty="0">
              <a:solidFill>
                <a:srgbClr val="000000"/>
              </a:solidFill>
              <a:latin typeface="Source Sans Pro"/>
              <a:ea typeface="Source Sans Pro"/>
              <a:cs typeface="Calibri"/>
            </a:rPr>
            <a:t>Electric-readiness required</a:t>
          </a:r>
          <a:endParaRPr lang="en-US" sz="1600" kern="1200" dirty="0">
            <a:latin typeface="Source Sans Pro"/>
            <a:ea typeface="Source Sans Pro"/>
            <a:cs typeface="Calibri"/>
          </a:endParaRPr>
        </a:p>
        <a:p>
          <a:pPr marL="342900" lvl="2" indent="-171450" algn="l" defTabSz="711200" rtl="0">
            <a:lnSpc>
              <a:spcPct val="90000"/>
            </a:lnSpc>
            <a:spcBef>
              <a:spcPct val="0"/>
            </a:spcBef>
            <a:spcAft>
              <a:spcPct val="15000"/>
            </a:spcAft>
            <a:buChar char="•"/>
          </a:pPr>
          <a:r>
            <a:rPr lang="en-US" sz="1600" kern="1200" dirty="0">
              <a:solidFill>
                <a:srgbClr val="000000"/>
              </a:solidFill>
              <a:latin typeface="Source Sans Pro"/>
              <a:ea typeface="Source Sans Pro"/>
              <a:cs typeface="Calibri"/>
            </a:rPr>
            <a:t>Pre-wiring</a:t>
          </a:r>
          <a:r>
            <a:rPr lang="en-US" sz="1600" kern="1200" dirty="0">
              <a:latin typeface="Source Sans Pro"/>
              <a:ea typeface="Source Sans Pro"/>
              <a:cs typeface="Calibri"/>
            </a:rPr>
            <a:t> </a:t>
          </a:r>
        </a:p>
        <a:p>
          <a:pPr marL="342900" lvl="2" indent="-171450" algn="l" defTabSz="711200">
            <a:lnSpc>
              <a:spcPct val="90000"/>
            </a:lnSpc>
            <a:spcBef>
              <a:spcPct val="0"/>
            </a:spcBef>
            <a:spcAft>
              <a:spcPct val="15000"/>
            </a:spcAft>
            <a:buChar char="•"/>
          </a:pPr>
          <a:r>
            <a:rPr lang="en-US" sz="1600" kern="1200" dirty="0">
              <a:solidFill>
                <a:srgbClr val="000000"/>
              </a:solidFill>
              <a:latin typeface="Source Sans Pro"/>
              <a:ea typeface="Source Sans Pro"/>
              <a:cs typeface="Calibri"/>
            </a:rPr>
            <a:t>Physical space</a:t>
          </a:r>
          <a:endParaRPr lang="en-US" sz="1600" kern="1200" dirty="0"/>
        </a:p>
      </dsp:txBody>
      <dsp:txXfrm>
        <a:off x="0" y="3074650"/>
        <a:ext cx="8246614" cy="1764000"/>
      </dsp:txXfrm>
    </dsp:sp>
    <dsp:sp modelId="{43210DD9-4B09-469E-85C5-8B8FDA4431D6}">
      <dsp:nvSpPr>
        <dsp:cNvPr id="0" name=""/>
        <dsp:cNvSpPr/>
      </dsp:nvSpPr>
      <dsp:spPr>
        <a:xfrm>
          <a:off x="412330" y="2838490"/>
          <a:ext cx="5772629" cy="472320"/>
        </a:xfrm>
        <a:prstGeom prst="round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192" tIns="0" rIns="218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latin typeface="Source Sans Pro"/>
              <a:ea typeface="Source Sans Pro"/>
              <a:cs typeface="Calibri"/>
            </a:rPr>
            <a:t>Optional exceptions</a:t>
          </a:r>
          <a:endParaRPr lang="en-US" sz="1600" b="1" kern="1200" dirty="0"/>
        </a:p>
      </dsp:txBody>
      <dsp:txXfrm>
        <a:off x="435387" y="2861547"/>
        <a:ext cx="5726515"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F7A46-16B4-47BA-BC2F-E34F1354EE5E}">
      <dsp:nvSpPr>
        <dsp:cNvPr id="0" name=""/>
        <dsp:cNvSpPr/>
      </dsp:nvSpPr>
      <dsp:spPr>
        <a:xfrm>
          <a:off x="0" y="99771"/>
          <a:ext cx="10468640" cy="835379"/>
        </a:xfrm>
        <a:prstGeom prst="round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cs typeface="Arial"/>
            </a:rPr>
            <a:t>Save retrofitting costs in the future. (CARB announced ban on gas furnaces and water heaters by 2030). </a:t>
          </a:r>
          <a:endParaRPr lang="en-US" sz="2100" kern="1200">
            <a:latin typeface="Source Sans Pro"/>
            <a:ea typeface="Source Sans Pro"/>
            <a:cs typeface="Arial"/>
          </a:endParaRPr>
        </a:p>
      </dsp:txBody>
      <dsp:txXfrm>
        <a:off x="40780" y="140551"/>
        <a:ext cx="10387080" cy="753819"/>
      </dsp:txXfrm>
    </dsp:sp>
    <dsp:sp modelId="{5E1A7A5B-BFC4-40F2-B5D0-B25155896A8F}">
      <dsp:nvSpPr>
        <dsp:cNvPr id="0" name=""/>
        <dsp:cNvSpPr/>
      </dsp:nvSpPr>
      <dsp:spPr>
        <a:xfrm>
          <a:off x="0" y="995631"/>
          <a:ext cx="10468640" cy="835379"/>
        </a:xfrm>
        <a:prstGeom prst="roundRect">
          <a:avLst/>
        </a:prstGeom>
        <a:solidFill>
          <a:srgbClr val="00A1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Arial"/>
              <a:cs typeface="Arial"/>
            </a:rPr>
            <a:t>We don’t know if or when state will pass an all-electric requirement.</a:t>
          </a:r>
          <a:endParaRPr lang="en-US" sz="2100" kern="1200"/>
        </a:p>
      </dsp:txBody>
      <dsp:txXfrm>
        <a:off x="40780" y="1036411"/>
        <a:ext cx="10387080" cy="753819"/>
      </dsp:txXfrm>
    </dsp:sp>
    <dsp:sp modelId="{DCE4C386-AABE-4859-94EB-C6D8C8390F13}">
      <dsp:nvSpPr>
        <dsp:cNvPr id="0" name=""/>
        <dsp:cNvSpPr/>
      </dsp:nvSpPr>
      <dsp:spPr>
        <a:xfrm>
          <a:off x="0" y="1880859"/>
          <a:ext cx="10468640" cy="835379"/>
        </a:xfrm>
        <a:prstGeom prst="round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Arial"/>
              <a:cs typeface="Arial"/>
            </a:rPr>
            <a:t>There are additional GHG emission savings if we electrify now.</a:t>
          </a:r>
          <a:endParaRPr lang="en-US" sz="2100" kern="1200"/>
        </a:p>
      </dsp:txBody>
      <dsp:txXfrm>
        <a:off x="40780" y="1921639"/>
        <a:ext cx="10387080" cy="753819"/>
      </dsp:txXfrm>
    </dsp:sp>
    <dsp:sp modelId="{F5B1F1E2-615A-4687-8495-A06FA07210A1}">
      <dsp:nvSpPr>
        <dsp:cNvPr id="0" name=""/>
        <dsp:cNvSpPr/>
      </dsp:nvSpPr>
      <dsp:spPr>
        <a:xfrm>
          <a:off x="0" y="2787351"/>
          <a:ext cx="10468640" cy="835379"/>
        </a:xfrm>
        <a:prstGeom prst="roundRect">
          <a:avLst/>
        </a:prstGeom>
        <a:solidFill>
          <a:srgbClr val="00A1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Arial"/>
              <a:cs typeface="Arial"/>
            </a:rPr>
            <a:t>Local reach code ordinances influence state code.</a:t>
          </a:r>
          <a:endParaRPr lang="en-US" sz="2100" kern="1200"/>
        </a:p>
      </dsp:txBody>
      <dsp:txXfrm>
        <a:off x="40780" y="2828131"/>
        <a:ext cx="10387080" cy="753819"/>
      </dsp:txXfrm>
    </dsp:sp>
    <dsp:sp modelId="{97B62A4C-1A58-4C66-85C9-71C136EABBAA}">
      <dsp:nvSpPr>
        <dsp:cNvPr id="0" name=""/>
        <dsp:cNvSpPr/>
      </dsp:nvSpPr>
      <dsp:spPr>
        <a:xfrm>
          <a:off x="0" y="3683211"/>
          <a:ext cx="10468640" cy="835379"/>
        </a:xfrm>
        <a:prstGeom prst="roundRect">
          <a:avLst/>
        </a:prstGeom>
        <a:solidFill>
          <a:srgbClr val="1E9D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Arial"/>
              <a:cs typeface="Arial"/>
            </a:rPr>
            <a:t>Improve indoor air quality now.</a:t>
          </a:r>
          <a:endParaRPr lang="en-US" sz="2100" kern="1200"/>
        </a:p>
      </dsp:txBody>
      <dsp:txXfrm>
        <a:off x="40780" y="3723991"/>
        <a:ext cx="10387080" cy="753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E28BA-0A96-4FE6-85FA-9919018DA657}">
      <dsp:nvSpPr>
        <dsp:cNvPr id="0" name=""/>
        <dsp:cNvSpPr/>
      </dsp:nvSpPr>
      <dsp:spPr>
        <a:xfrm>
          <a:off x="1084951" y="1175"/>
          <a:ext cx="3250463" cy="1950278"/>
        </a:xfrm>
        <a:prstGeom prst="rect">
          <a:avLst/>
        </a:prstGeom>
        <a:solidFill>
          <a:srgbClr val="00A1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dirty="0">
              <a:latin typeface="Arial"/>
              <a:cs typeface="Arial"/>
            </a:rPr>
            <a:t>Summarize codes and development processes</a:t>
          </a:r>
          <a:endParaRPr lang="en-US" sz="2200" kern="1200" dirty="0">
            <a:latin typeface="Source Sans Pro"/>
            <a:ea typeface="Source Sans Pro"/>
            <a:cs typeface="Arial"/>
          </a:endParaRPr>
        </a:p>
        <a:p>
          <a:pPr marL="171450" lvl="1" indent="-171450" algn="l" defTabSz="755650">
            <a:lnSpc>
              <a:spcPct val="90000"/>
            </a:lnSpc>
            <a:spcBef>
              <a:spcPct val="0"/>
            </a:spcBef>
            <a:spcAft>
              <a:spcPct val="15000"/>
            </a:spcAft>
            <a:buChar char="•"/>
          </a:pPr>
          <a:r>
            <a:rPr lang="en-US" sz="1700" kern="1200" dirty="0">
              <a:latin typeface="Arial"/>
              <a:cs typeface="Arial"/>
            </a:rPr>
            <a:t>Point of permit</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Building performance standards</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Point of sale</a:t>
          </a:r>
          <a:endParaRPr lang="en-US" sz="1700" kern="1200" dirty="0"/>
        </a:p>
      </dsp:txBody>
      <dsp:txXfrm>
        <a:off x="1084951" y="1175"/>
        <a:ext cx="3250463" cy="1950278"/>
      </dsp:txXfrm>
    </dsp:sp>
    <dsp:sp modelId="{0DB8146B-595F-48BD-A9E5-7C6830C1D6BD}">
      <dsp:nvSpPr>
        <dsp:cNvPr id="0" name=""/>
        <dsp:cNvSpPr/>
      </dsp:nvSpPr>
      <dsp:spPr>
        <a:xfrm>
          <a:off x="4660461" y="1175"/>
          <a:ext cx="3250463" cy="1950278"/>
        </a:xfrm>
        <a:prstGeom prst="rect">
          <a:avLst/>
        </a:prstGeom>
        <a:solidFill>
          <a:schemeClr val="accent5">
            <a:hueOff val="-1249138"/>
            <a:satOff val="-13155"/>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dirty="0">
              <a:latin typeface="Arial"/>
              <a:cs typeface="Arial"/>
            </a:rPr>
            <a:t>Prioritize </a:t>
          </a:r>
          <a:endParaRPr lang="en-US" sz="2200" kern="1200" dirty="0">
            <a:latin typeface="Arial"/>
            <a:ea typeface="Source Sans Pro"/>
            <a:cs typeface="Arial"/>
          </a:endParaRPr>
        </a:p>
        <a:p>
          <a:pPr marL="171450" lvl="1" indent="-171450" algn="l" defTabSz="755650">
            <a:lnSpc>
              <a:spcPct val="90000"/>
            </a:lnSpc>
            <a:spcBef>
              <a:spcPct val="0"/>
            </a:spcBef>
            <a:spcAft>
              <a:spcPct val="15000"/>
            </a:spcAft>
            <a:buChar char="•"/>
          </a:pPr>
          <a:r>
            <a:rPr lang="en-US" sz="1700" kern="1200" dirty="0">
              <a:latin typeface="Arial"/>
              <a:cs typeface="Arial"/>
            </a:rPr>
            <a:t>Stakeholder engagement </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Building stock assessment</a:t>
          </a:r>
          <a:endParaRPr lang="en-US" sz="1700" kern="1200" dirty="0"/>
        </a:p>
        <a:p>
          <a:pPr marL="171450" lvl="1" indent="-171450" algn="l" defTabSz="755650" rtl="0">
            <a:lnSpc>
              <a:spcPct val="90000"/>
            </a:lnSpc>
            <a:spcBef>
              <a:spcPct val="0"/>
            </a:spcBef>
            <a:spcAft>
              <a:spcPct val="15000"/>
            </a:spcAft>
            <a:buChar char="•"/>
          </a:pPr>
          <a:r>
            <a:rPr lang="en-US" sz="1700" kern="1200" dirty="0">
              <a:latin typeface="Arial"/>
              <a:cs typeface="Arial"/>
            </a:rPr>
            <a:t>Financing strategy</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Policy considerations</a:t>
          </a:r>
          <a:endParaRPr lang="en-US" sz="1700" kern="1200" dirty="0"/>
        </a:p>
      </dsp:txBody>
      <dsp:txXfrm>
        <a:off x="4660461" y="1175"/>
        <a:ext cx="3250463" cy="1950278"/>
      </dsp:txXfrm>
    </dsp:sp>
    <dsp:sp modelId="{38A59B4A-3EF4-4D58-9114-280E5A4DA540}">
      <dsp:nvSpPr>
        <dsp:cNvPr id="0" name=""/>
        <dsp:cNvSpPr/>
      </dsp:nvSpPr>
      <dsp:spPr>
        <a:xfrm>
          <a:off x="1084951" y="2276499"/>
          <a:ext cx="3250463" cy="1950278"/>
        </a:xfrm>
        <a:prstGeom prst="rect">
          <a:avLst/>
        </a:prstGeom>
        <a:solidFill>
          <a:schemeClr val="accent5">
            <a:hueOff val="-2498275"/>
            <a:satOff val="-26309"/>
            <a:lumOff val="-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a:cs typeface="Arial"/>
            </a:rPr>
            <a:t>Develop code for “low-hanging fruit”</a:t>
          </a:r>
          <a:endParaRPr lang="en-US" sz="2200" kern="1200" dirty="0"/>
        </a:p>
        <a:p>
          <a:pPr marL="171450" lvl="1" indent="-171450" algn="l" defTabSz="755650">
            <a:lnSpc>
              <a:spcPct val="90000"/>
            </a:lnSpc>
            <a:spcBef>
              <a:spcPct val="0"/>
            </a:spcBef>
            <a:spcAft>
              <a:spcPct val="15000"/>
            </a:spcAft>
            <a:buChar char="•"/>
          </a:pPr>
          <a:r>
            <a:rPr lang="en-US" sz="1700" kern="1200" dirty="0">
              <a:latin typeface="Arial"/>
              <a:cs typeface="Arial"/>
            </a:rPr>
            <a:t>Air-conditioning installations, new pool permits</a:t>
          </a:r>
          <a:endParaRPr lang="en-US" sz="1700" kern="1200" dirty="0"/>
        </a:p>
        <a:p>
          <a:pPr marL="171450" lvl="1" indent="-171450" algn="l" defTabSz="755650">
            <a:lnSpc>
              <a:spcPct val="90000"/>
            </a:lnSpc>
            <a:spcBef>
              <a:spcPct val="0"/>
            </a:spcBef>
            <a:spcAft>
              <a:spcPct val="15000"/>
            </a:spcAft>
            <a:buChar char="•"/>
          </a:pPr>
          <a:r>
            <a:rPr lang="en-US" sz="1700" kern="1200" dirty="0">
              <a:latin typeface="Arial"/>
              <a:cs typeface="Arial"/>
            </a:rPr>
            <a:t>“End of flow” date</a:t>
          </a:r>
          <a:endParaRPr lang="en-US" sz="1700" kern="1200" dirty="0"/>
        </a:p>
      </dsp:txBody>
      <dsp:txXfrm>
        <a:off x="1084951" y="2276499"/>
        <a:ext cx="3250463" cy="1950278"/>
      </dsp:txXfrm>
    </dsp:sp>
    <dsp:sp modelId="{046118A8-83D3-4931-A37F-716637EE1727}">
      <dsp:nvSpPr>
        <dsp:cNvPr id="0" name=""/>
        <dsp:cNvSpPr/>
      </dsp:nvSpPr>
      <dsp:spPr>
        <a:xfrm>
          <a:off x="4660461" y="2276499"/>
          <a:ext cx="3250463" cy="1950278"/>
        </a:xfrm>
        <a:prstGeom prst="rect">
          <a:avLst/>
        </a:prstGeom>
        <a:solidFill>
          <a:schemeClr val="accent5">
            <a:hueOff val="-3747413"/>
            <a:satOff val="-39464"/>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a:cs typeface="Arial"/>
            </a:rPr>
            <a:t>Reference useful tools</a:t>
          </a:r>
        </a:p>
        <a:p>
          <a:pPr marL="171450" lvl="1" indent="-171450" algn="l" defTabSz="755650">
            <a:lnSpc>
              <a:spcPct val="90000"/>
            </a:lnSpc>
            <a:spcBef>
              <a:spcPct val="0"/>
            </a:spcBef>
            <a:spcAft>
              <a:spcPct val="15000"/>
            </a:spcAft>
            <a:buChar char="•"/>
          </a:pPr>
          <a:r>
            <a:rPr lang="en-US" sz="1700" kern="1200" dirty="0">
              <a:latin typeface="Arial"/>
              <a:cs typeface="Arial"/>
            </a:rPr>
            <a:t>Statewide Utility Program</a:t>
          </a:r>
          <a:endParaRPr lang="en-US" sz="1700" kern="1200" dirty="0"/>
        </a:p>
        <a:p>
          <a:pPr marL="342900" lvl="2" indent="-171450" algn="l" defTabSz="755650">
            <a:lnSpc>
              <a:spcPct val="90000"/>
            </a:lnSpc>
            <a:spcBef>
              <a:spcPct val="0"/>
            </a:spcBef>
            <a:spcAft>
              <a:spcPct val="15000"/>
            </a:spcAft>
            <a:buChar char="•"/>
          </a:pPr>
          <a:r>
            <a:rPr lang="en-US" sz="1700" kern="1200" dirty="0">
              <a:latin typeface="Arial"/>
              <a:cs typeface="Arial"/>
            </a:rPr>
            <a:t>Cost-effectiveness studies</a:t>
          </a:r>
          <a:endParaRPr lang="en-US" sz="1700" kern="1200" dirty="0"/>
        </a:p>
        <a:p>
          <a:pPr marL="342900" lvl="2" indent="-171450" algn="l" defTabSz="755650">
            <a:lnSpc>
              <a:spcPct val="90000"/>
            </a:lnSpc>
            <a:spcBef>
              <a:spcPct val="0"/>
            </a:spcBef>
            <a:spcAft>
              <a:spcPct val="15000"/>
            </a:spcAft>
            <a:buChar char="•"/>
          </a:pPr>
          <a:r>
            <a:rPr lang="en-US" sz="1700" kern="1200" dirty="0"/>
            <a:t>Electric-preferred retrofit ordinance</a:t>
          </a:r>
        </a:p>
        <a:p>
          <a:pPr marL="171450" lvl="1" indent="-171450" algn="l" defTabSz="755650">
            <a:lnSpc>
              <a:spcPct val="90000"/>
            </a:lnSpc>
            <a:spcBef>
              <a:spcPct val="0"/>
            </a:spcBef>
            <a:spcAft>
              <a:spcPct val="15000"/>
            </a:spcAft>
            <a:buChar char="•"/>
          </a:pPr>
          <a:r>
            <a:rPr lang="en-US" sz="1700" kern="1200" dirty="0" err="1">
              <a:latin typeface="Arial"/>
              <a:cs typeface="Arial"/>
            </a:rPr>
            <a:t>BayREN</a:t>
          </a:r>
          <a:r>
            <a:rPr lang="en-US" sz="1700" kern="1200" dirty="0">
              <a:latin typeface="Arial"/>
              <a:cs typeface="Arial"/>
            </a:rPr>
            <a:t> Policy Calculator</a:t>
          </a:r>
          <a:endParaRPr lang="en-US" sz="1700" kern="1200" dirty="0"/>
        </a:p>
      </dsp:txBody>
      <dsp:txXfrm>
        <a:off x="4660461" y="2276499"/>
        <a:ext cx="3250463" cy="19502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0.16034</cdr:x>
      <cdr:y>0.24038</cdr:y>
    </cdr:from>
    <cdr:to>
      <cdr:x>0.22369</cdr:x>
      <cdr:y>0.30081</cdr:y>
    </cdr:to>
    <cdr:sp macro="" textlink="">
      <cdr:nvSpPr>
        <cdr:cNvPr id="2" name="TextBox 1">
          <a:extLst xmlns:a="http://schemas.openxmlformats.org/drawingml/2006/main">
            <a:ext uri="{FF2B5EF4-FFF2-40B4-BE49-F238E27FC236}">
              <a16:creationId xmlns:a16="http://schemas.microsoft.com/office/drawing/2014/main" id="{C2948008-5FF0-48FC-B395-ABDC7BB425D0}"/>
            </a:ext>
          </a:extLst>
        </cdr:cNvPr>
        <cdr:cNvSpPr txBox="1"/>
      </cdr:nvSpPr>
      <cdr:spPr>
        <a:xfrm xmlns:a="http://schemas.openxmlformats.org/drawingml/2006/main">
          <a:off x="1822852" y="1146587"/>
          <a:ext cx="720222" cy="288245"/>
        </a:xfrm>
        <a:prstGeom xmlns:a="http://schemas.openxmlformats.org/drawingml/2006/main" prst="rect">
          <a:avLst/>
        </a:prstGeom>
        <a:solidFill xmlns:a="http://schemas.openxmlformats.org/drawingml/2006/main">
          <a:schemeClr val="bg1">
            <a:lumMod val="65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1100" b="1" dirty="0">
              <a:solidFill>
                <a:schemeClr val="bg1"/>
              </a:solidFill>
            </a:rPr>
            <a:t>$170k</a:t>
          </a:r>
        </a:p>
      </cdr:txBody>
    </cdr:sp>
  </cdr:relSizeAnchor>
  <cdr:relSizeAnchor xmlns:cdr="http://schemas.openxmlformats.org/drawingml/2006/chartDrawing">
    <cdr:from>
      <cdr:x>0.33661</cdr:x>
      <cdr:y>0.34481</cdr:y>
    </cdr:from>
    <cdr:to>
      <cdr:x>0.39704</cdr:x>
      <cdr:y>0.40524</cdr:y>
    </cdr:to>
    <cdr:sp macro="" textlink="">
      <cdr:nvSpPr>
        <cdr:cNvPr id="3" name="TextBox 1">
          <a:extLst xmlns:a="http://schemas.openxmlformats.org/drawingml/2006/main">
            <a:ext uri="{FF2B5EF4-FFF2-40B4-BE49-F238E27FC236}">
              <a16:creationId xmlns:a16="http://schemas.microsoft.com/office/drawing/2014/main" id="{F4B0292C-6A46-45E5-9C1E-2659DFA40B65}"/>
            </a:ext>
          </a:extLst>
        </cdr:cNvPr>
        <cdr:cNvSpPr txBox="1"/>
      </cdr:nvSpPr>
      <cdr:spPr>
        <a:xfrm xmlns:a="http://schemas.openxmlformats.org/drawingml/2006/main">
          <a:off x="3826927" y="1644690"/>
          <a:ext cx="686987" cy="288245"/>
        </a:xfrm>
        <a:prstGeom xmlns:a="http://schemas.openxmlformats.org/drawingml/2006/main" prst="rect">
          <a:avLst/>
        </a:prstGeom>
        <a:solidFill xmlns:a="http://schemas.openxmlformats.org/drawingml/2006/main">
          <a:schemeClr val="bg1">
            <a:lumMod val="6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chemeClr val="bg1"/>
              </a:solidFill>
            </a:rPr>
            <a:t>$146k</a:t>
          </a:r>
        </a:p>
      </cdr:txBody>
    </cdr:sp>
  </cdr:relSizeAnchor>
  <cdr:relSizeAnchor xmlns:cdr="http://schemas.openxmlformats.org/drawingml/2006/chartDrawing">
    <cdr:from>
      <cdr:x>0.5132</cdr:x>
      <cdr:y>0.185</cdr:y>
    </cdr:from>
    <cdr:to>
      <cdr:x>0.57008</cdr:x>
      <cdr:y>0.25138</cdr:y>
    </cdr:to>
    <cdr:sp macro="" textlink="">
      <cdr:nvSpPr>
        <cdr:cNvPr id="4" name="TextBox 1">
          <a:extLst xmlns:a="http://schemas.openxmlformats.org/drawingml/2006/main">
            <a:ext uri="{FF2B5EF4-FFF2-40B4-BE49-F238E27FC236}">
              <a16:creationId xmlns:a16="http://schemas.microsoft.com/office/drawing/2014/main" id="{218EAA78-FBE5-4359-B1FE-4E477F6C90A3}"/>
            </a:ext>
          </a:extLst>
        </cdr:cNvPr>
        <cdr:cNvSpPr txBox="1"/>
      </cdr:nvSpPr>
      <cdr:spPr>
        <a:xfrm xmlns:a="http://schemas.openxmlformats.org/drawingml/2006/main">
          <a:off x="5834546" y="882409"/>
          <a:ext cx="646665" cy="316625"/>
        </a:xfrm>
        <a:prstGeom xmlns:a="http://schemas.openxmlformats.org/drawingml/2006/main" prst="rect">
          <a:avLst/>
        </a:prstGeom>
        <a:solidFill xmlns:a="http://schemas.openxmlformats.org/drawingml/2006/main">
          <a:schemeClr val="bg1">
            <a:lumMod val="6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chemeClr val="bg1"/>
              </a:solidFill>
            </a:rPr>
            <a:t>$194k</a:t>
          </a:r>
        </a:p>
      </cdr:txBody>
    </cdr:sp>
  </cdr:relSizeAnchor>
  <cdr:relSizeAnchor xmlns:cdr="http://schemas.openxmlformats.org/drawingml/2006/chartDrawing">
    <cdr:from>
      <cdr:x>0.68643</cdr:x>
      <cdr:y>0.10649</cdr:y>
    </cdr:from>
    <cdr:to>
      <cdr:x>0.74331</cdr:x>
      <cdr:y>0.16692</cdr:y>
    </cdr:to>
    <cdr:sp macro="" textlink="">
      <cdr:nvSpPr>
        <cdr:cNvPr id="7" name="TextBox 1">
          <a:extLst xmlns:a="http://schemas.openxmlformats.org/drawingml/2006/main">
            <a:ext uri="{FF2B5EF4-FFF2-40B4-BE49-F238E27FC236}">
              <a16:creationId xmlns:a16="http://schemas.microsoft.com/office/drawing/2014/main" id="{9DAE8B26-AF14-F644-B9A1-6B87B56466F1}"/>
            </a:ext>
          </a:extLst>
        </cdr:cNvPr>
        <cdr:cNvSpPr txBox="1"/>
      </cdr:nvSpPr>
      <cdr:spPr>
        <a:xfrm xmlns:a="http://schemas.openxmlformats.org/drawingml/2006/main">
          <a:off x="7803938" y="507961"/>
          <a:ext cx="646665" cy="288245"/>
        </a:xfrm>
        <a:prstGeom xmlns:a="http://schemas.openxmlformats.org/drawingml/2006/main" prst="rect">
          <a:avLst/>
        </a:prstGeom>
        <a:solidFill xmlns:a="http://schemas.openxmlformats.org/drawingml/2006/main">
          <a:schemeClr val="bg1">
            <a:lumMod val="6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chemeClr val="bg1"/>
              </a:solidFill>
            </a:rPr>
            <a:t>$227k</a:t>
          </a:r>
        </a:p>
      </cdr:txBody>
    </cdr:sp>
  </cdr:relSizeAnchor>
</c:userShapes>
</file>

<file path=ppt/drawings/drawing2.xml><?xml version="1.0" encoding="utf-8"?>
<c:userShapes xmlns:c="http://schemas.openxmlformats.org/drawingml/2006/chart">
  <cdr:relSizeAnchor xmlns:cdr="http://schemas.openxmlformats.org/drawingml/2006/chartDrawing">
    <cdr:from>
      <cdr:x>0.02708</cdr:x>
      <cdr:y>0.52881</cdr:y>
    </cdr:from>
    <cdr:to>
      <cdr:x>0.22708</cdr:x>
      <cdr:y>0.63063</cdr:y>
    </cdr:to>
    <cdr:sp macro="" textlink="">
      <cdr:nvSpPr>
        <cdr:cNvPr id="2" name="TextBox 1">
          <a:extLst xmlns:a="http://schemas.openxmlformats.org/drawingml/2006/main">
            <a:ext uri="{FF2B5EF4-FFF2-40B4-BE49-F238E27FC236}">
              <a16:creationId xmlns:a16="http://schemas.microsoft.com/office/drawing/2014/main" id="{EDE554D6-7EFE-436F-B150-F2C1CDC9D8DD}"/>
            </a:ext>
          </a:extLst>
        </cdr:cNvPr>
        <cdr:cNvSpPr txBox="1"/>
      </cdr:nvSpPr>
      <cdr:spPr>
        <a:xfrm xmlns:a="http://schemas.openxmlformats.org/drawingml/2006/main">
          <a:off x="131306" y="1677293"/>
          <a:ext cx="969645" cy="3229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2012 = 100</a:t>
          </a:r>
        </a:p>
      </cdr:txBody>
    </cdr:sp>
  </cdr:relSizeAnchor>
  <cdr:relSizeAnchor xmlns:cdr="http://schemas.openxmlformats.org/drawingml/2006/chartDrawing">
    <cdr:from>
      <cdr:x>0.64904</cdr:x>
      <cdr:y>0.14402</cdr:y>
    </cdr:from>
    <cdr:to>
      <cdr:x>0.81293</cdr:x>
      <cdr:y>0.24332</cdr:y>
    </cdr:to>
    <cdr:sp macro="" textlink="">
      <cdr:nvSpPr>
        <cdr:cNvPr id="3" name="TextBox 1">
          <a:extLst xmlns:a="http://schemas.openxmlformats.org/drawingml/2006/main">
            <a:ext uri="{FF2B5EF4-FFF2-40B4-BE49-F238E27FC236}">
              <a16:creationId xmlns:a16="http://schemas.microsoft.com/office/drawing/2014/main" id="{8EA660D1-2E98-4F2F-A470-6F4628846C91}"/>
            </a:ext>
          </a:extLst>
        </cdr:cNvPr>
        <cdr:cNvSpPr txBox="1"/>
      </cdr:nvSpPr>
      <cdr:spPr>
        <a:xfrm xmlns:a="http://schemas.openxmlformats.org/drawingml/2006/main">
          <a:off x="2910999" y="426843"/>
          <a:ext cx="735055" cy="29430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FF0000"/>
              </a:solidFill>
            </a:rPr>
            <a:t>+4.6%/y</a:t>
          </a:r>
        </a:p>
      </cdr:txBody>
    </cdr:sp>
  </cdr:relSizeAnchor>
  <cdr:relSizeAnchor xmlns:cdr="http://schemas.openxmlformats.org/drawingml/2006/chartDrawing">
    <cdr:from>
      <cdr:x>0.64507</cdr:x>
      <cdr:y>0.42462</cdr:y>
    </cdr:from>
    <cdr:to>
      <cdr:x>0.80896</cdr:x>
      <cdr:y>0.53457</cdr:y>
    </cdr:to>
    <cdr:sp macro="" textlink="">
      <cdr:nvSpPr>
        <cdr:cNvPr id="4" name="TextBox 1">
          <a:extLst xmlns:a="http://schemas.openxmlformats.org/drawingml/2006/main">
            <a:ext uri="{FF2B5EF4-FFF2-40B4-BE49-F238E27FC236}">
              <a16:creationId xmlns:a16="http://schemas.microsoft.com/office/drawing/2014/main" id="{0D5254E0-9974-46BF-A243-870FD351E67F}"/>
            </a:ext>
          </a:extLst>
        </cdr:cNvPr>
        <cdr:cNvSpPr txBox="1"/>
      </cdr:nvSpPr>
      <cdr:spPr>
        <a:xfrm xmlns:a="http://schemas.openxmlformats.org/drawingml/2006/main">
          <a:off x="2893177" y="1258508"/>
          <a:ext cx="735055" cy="3258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FF0000"/>
              </a:solidFill>
            </a:rPr>
            <a:t>+1.4%/y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DC585-7790-083D-C410-E515660322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9E5AE5-D1A0-8FFF-4D01-DB6939FAA5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7EBD2F-AC24-4A16-8DE3-AC27F1267048}" type="datetimeFigureOut">
              <a:rPr lang="en-US" smtClean="0"/>
              <a:t>3/22/2023</a:t>
            </a:fld>
            <a:endParaRPr lang="en-US"/>
          </a:p>
        </p:txBody>
      </p:sp>
      <p:sp>
        <p:nvSpPr>
          <p:cNvPr id="4" name="Footer Placeholder 3">
            <a:extLst>
              <a:ext uri="{FF2B5EF4-FFF2-40B4-BE49-F238E27FC236}">
                <a16:creationId xmlns:a16="http://schemas.microsoft.com/office/drawing/2014/main" id="{EC84FCC5-E0EC-218A-31AE-303E29098C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0126D6-2D1B-F97C-269F-5D6F5C8A87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D59004-E78B-403F-8052-D92E7507A9AB}" type="slidenum">
              <a:rPr lang="en-US" smtClean="0"/>
              <a:t>‹#›</a:t>
            </a:fld>
            <a:endParaRPr lang="en-US"/>
          </a:p>
        </p:txBody>
      </p:sp>
    </p:spTree>
    <p:extLst>
      <p:ext uri="{BB962C8B-B14F-4D97-AF65-F5344CB8AC3E}">
        <p14:creationId xmlns:p14="http://schemas.microsoft.com/office/powerpoint/2010/main" val="3747252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28C38-AF3C-451A-93B7-6274A6A39631}"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91783-EF24-410A-AD4A-4444AF32F7F3}" type="slidenum">
              <a:rPr lang="en-US" smtClean="0"/>
              <a:t>‹#›</a:t>
            </a:fld>
            <a:endParaRPr lang="en-US"/>
          </a:p>
        </p:txBody>
      </p:sp>
    </p:spTree>
    <p:extLst>
      <p:ext uri="{BB962C8B-B14F-4D97-AF65-F5344CB8AC3E}">
        <p14:creationId xmlns:p14="http://schemas.microsoft.com/office/powerpoint/2010/main" val="269046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10.safelinks.protection.outlook.com/?url=https%3A%2F%2Fdocs.cpuc.ca.gov%2FPublishedDocs%2FEfile%2FG000%2FM423%2FK516%2F423516230.PDF&amp;data=04%7C01%7Cffarahmand%40trccompanies.com%7C680703b39c2d4eb9c3ed08d9a9fb0f71%7C543eaf7b7e0d4076a34d1fc8cc20e5bb%7C0%7C1%7C637727718042584131%7CUnknown%7CTWFpbGZsb3d8eyJWIjoiMC4wLjAwMDAiLCJQIjoiV2luMzIiLCJBTiI6Ik1haWwiLCJXVCI6Mn0%3D%7C3000&amp;sdata=BxqwNR%2FoglKZDzqb9078NBpUnZ7ckG09xGjE6nPKsjE%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rel.gov/docs/fy18osti/70485.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rscleanup.com/2017/10/house-fire-causes-be-safe/"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nfpa.org/News-and-Research/Data-research-and-tools/Building-and-Life-Safety/Home-Structure-Fire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americanprogress.org/article/5-major-benefits-of-the-inflation-reduction-acts-climate-investment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natlawreview.com/article/inflation-reduction-act-includes-expansive-tax-incentives-clean-energy-investors-an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1</a:t>
            </a:fld>
            <a:endParaRPr lang="en-US"/>
          </a:p>
        </p:txBody>
      </p:sp>
    </p:spTree>
    <p:extLst>
      <p:ext uri="{BB962C8B-B14F-4D97-AF65-F5344CB8AC3E}">
        <p14:creationId xmlns:p14="http://schemas.microsoft.com/office/powerpoint/2010/main" val="2287371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85000"/>
                  </a:schemeClr>
                </a:solidFill>
              </a:rPr>
              <a:t>- Lower-risk pathway according to California Energy Commission.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85000"/>
                  </a:schemeClr>
                </a:solidFill>
              </a:rPr>
              <a:t>- Generates substantial cost savings due to avoided new gas infrastructure, and maintenance of existing 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Operational costs favoring today’s use of fossil gas will change over time. A November 2021 CPUC </a:t>
            </a:r>
            <a:r>
              <a:rPr lang="en-US" sz="1800" u="sng">
                <a:solidFill>
                  <a:srgbClr val="0000FF"/>
                </a:solidFill>
                <a:effectLst/>
                <a:latin typeface="Times New Roman" panose="02020603050405020304" pitchFamily="18" charset="0"/>
                <a:ea typeface="Times New Roman" panose="02020603050405020304" pitchFamily="18" charset="0"/>
                <a:hlinkClick r:id="rId3"/>
              </a:rPr>
              <a:t>Staff Proposal</a:t>
            </a:r>
            <a:r>
              <a:rPr lang="en-US" sz="1800">
                <a:effectLst/>
                <a:latin typeface="Times New Roman" panose="02020603050405020304" pitchFamily="18" charset="0"/>
                <a:ea typeface="Times New Roman" panose="02020603050405020304" pitchFamily="18" charset="0"/>
              </a:rPr>
              <a:t> recommends the elimination of gas line extension allowances, refunds, and discounts for new customers, which will impact gas utility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lumMod val="85000"/>
                </a:schemeClr>
              </a:solidFill>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12</a:t>
            </a:fld>
            <a:endParaRPr lang="en-US"/>
          </a:p>
        </p:txBody>
      </p:sp>
    </p:spTree>
    <p:extLst>
      <p:ext uri="{BB962C8B-B14F-4D97-AF65-F5344CB8AC3E}">
        <p14:creationId xmlns:p14="http://schemas.microsoft.com/office/powerpoint/2010/main" val="420740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Reduced levels of </a:t>
            </a:r>
          </a:p>
          <a:p>
            <a:pPr lvl="1"/>
            <a:r>
              <a:rPr lang="en-US"/>
              <a:t>NO, NO</a:t>
            </a:r>
            <a:r>
              <a:rPr lang="en-US" baseline="-25000"/>
              <a:t>X</a:t>
            </a:r>
            <a:r>
              <a:rPr lang="en-US"/>
              <a:t>, NO</a:t>
            </a:r>
            <a:r>
              <a:rPr lang="en-US" baseline="-25000"/>
              <a:t>2</a:t>
            </a:r>
          </a:p>
          <a:p>
            <a:pPr lvl="1"/>
            <a:r>
              <a:rPr lang="en-US"/>
              <a:t>Formaldehyde</a:t>
            </a:r>
          </a:p>
          <a:p>
            <a:pPr lvl="1"/>
            <a:r>
              <a:rPr lang="en-US"/>
              <a:t>Carbon Monoxide</a:t>
            </a:r>
          </a:p>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13</a:t>
            </a:fld>
            <a:endParaRPr lang="en-US"/>
          </a:p>
        </p:txBody>
      </p:sp>
    </p:spTree>
    <p:extLst>
      <p:ext uri="{BB962C8B-B14F-4D97-AF65-F5344CB8AC3E}">
        <p14:creationId xmlns:p14="http://schemas.microsoft.com/office/powerpoint/2010/main" val="319217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Studies estimate that job gains far outweigh losses</a:t>
            </a:r>
          </a:p>
          <a:p>
            <a:r>
              <a:rPr lang="en-US"/>
              <a:t>Furthermore, Newsom’s proposed budget includes nearly $65M for displaced oil and gas workers (well-capping training, early retirement)</a:t>
            </a:r>
          </a:p>
        </p:txBody>
      </p:sp>
      <p:sp>
        <p:nvSpPr>
          <p:cNvPr id="4" name="Slide Number Placeholder 3"/>
          <p:cNvSpPr>
            <a:spLocks noGrp="1"/>
          </p:cNvSpPr>
          <p:nvPr>
            <p:ph type="sldNum" sz="quarter" idx="5"/>
          </p:nvPr>
        </p:nvSpPr>
        <p:spPr/>
        <p:txBody>
          <a:bodyPr/>
          <a:lstStyle/>
          <a:p>
            <a:fld id="{B6C91783-EF24-410A-AD4A-4444AF32F7F3}" type="slidenum">
              <a:rPr lang="en-US" smtClean="0"/>
              <a:t>14</a:t>
            </a:fld>
            <a:endParaRPr lang="en-US"/>
          </a:p>
        </p:txBody>
      </p:sp>
    </p:spTree>
    <p:extLst>
      <p:ext uri="{BB962C8B-B14F-4D97-AF65-F5344CB8AC3E}">
        <p14:creationId xmlns:p14="http://schemas.microsoft.com/office/powerpoint/2010/main" val="5118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 focusing on industrial processes (e.g., sterilizing hot water)</a:t>
            </a:r>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15</a:t>
            </a:fld>
            <a:endParaRPr lang="en-US"/>
          </a:p>
        </p:txBody>
      </p:sp>
    </p:spTree>
    <p:extLst>
      <p:ext uri="{BB962C8B-B14F-4D97-AF65-F5344CB8AC3E}">
        <p14:creationId xmlns:p14="http://schemas.microsoft.com/office/powerpoint/2010/main" val="784016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16</a:t>
            </a:fld>
            <a:endParaRPr lang="en-US"/>
          </a:p>
        </p:txBody>
      </p:sp>
    </p:spTree>
    <p:extLst>
      <p:ext uri="{BB962C8B-B14F-4D97-AF65-F5344CB8AC3E}">
        <p14:creationId xmlns:p14="http://schemas.microsoft.com/office/powerpoint/2010/main" val="2520894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17</a:t>
            </a:fld>
            <a:endParaRPr lang="en-US"/>
          </a:p>
        </p:txBody>
      </p:sp>
    </p:spTree>
    <p:extLst>
      <p:ext uri="{BB962C8B-B14F-4D97-AF65-F5344CB8AC3E}">
        <p14:creationId xmlns:p14="http://schemas.microsoft.com/office/powerpoint/2010/main" val="236532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Heat pumps make up a lot of the operational cost difference from having chearper gas than electricity.</a:t>
            </a:r>
          </a:p>
        </p:txBody>
      </p:sp>
      <p:sp>
        <p:nvSpPr>
          <p:cNvPr id="4" name="Slide Number Placeholder 3"/>
          <p:cNvSpPr>
            <a:spLocks noGrp="1"/>
          </p:cNvSpPr>
          <p:nvPr>
            <p:ph type="sldNum" sz="quarter" idx="5"/>
          </p:nvPr>
        </p:nvSpPr>
        <p:spPr/>
        <p:txBody>
          <a:bodyPr/>
          <a:lstStyle/>
          <a:p>
            <a:fld id="{B6C91783-EF24-410A-AD4A-4444AF32F7F3}" type="slidenum">
              <a:rPr lang="en-US" smtClean="0"/>
              <a:t>18</a:t>
            </a:fld>
            <a:endParaRPr lang="en-US"/>
          </a:p>
        </p:txBody>
      </p:sp>
    </p:spTree>
    <p:extLst>
      <p:ext uri="{BB962C8B-B14F-4D97-AF65-F5344CB8AC3E}">
        <p14:creationId xmlns:p14="http://schemas.microsoft.com/office/powerpoint/2010/main" val="276395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22</a:t>
            </a:fld>
            <a:endParaRPr lang="en-US"/>
          </a:p>
        </p:txBody>
      </p:sp>
    </p:spTree>
    <p:extLst>
      <p:ext uri="{BB962C8B-B14F-4D97-AF65-F5344CB8AC3E}">
        <p14:creationId xmlns:p14="http://schemas.microsoft.com/office/powerpoint/2010/main" val="1967476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“A public charging station has parking space(s) designated by a property owner or lessee to be available to and accessible by the public for any period.”</a:t>
            </a:r>
            <a:r>
              <a:rPr lang="en-US" sz="1800" b="0" i="0">
                <a:solidFill>
                  <a:srgbClr val="000000"/>
                </a:solidFill>
                <a:effectLst/>
                <a:latin typeface="Calibri" panose="020F0502020204030204" pitchFamily="34" charset="0"/>
              </a:rPr>
              <a:t>​</a:t>
            </a:r>
            <a:endParaRPr lang="en-US">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23</a:t>
            </a:fld>
            <a:endParaRPr lang="en-US"/>
          </a:p>
        </p:txBody>
      </p:sp>
    </p:spTree>
    <p:extLst>
      <p:ext uri="{BB962C8B-B14F-4D97-AF65-F5344CB8AC3E}">
        <p14:creationId xmlns:p14="http://schemas.microsoft.com/office/powerpoint/2010/main" val="2452703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Costs were developed for PCE and SVCE but trends are representative of the state</a:t>
            </a:r>
          </a:p>
        </p:txBody>
      </p:sp>
      <p:sp>
        <p:nvSpPr>
          <p:cNvPr id="4" name="Slide Number Placeholder 3"/>
          <p:cNvSpPr>
            <a:spLocks noGrp="1"/>
          </p:cNvSpPr>
          <p:nvPr>
            <p:ph type="sldNum" sz="quarter" idx="5"/>
          </p:nvPr>
        </p:nvSpPr>
        <p:spPr/>
        <p:txBody>
          <a:bodyPr/>
          <a:lstStyle/>
          <a:p>
            <a:fld id="{B6C91783-EF24-410A-AD4A-4444AF32F7F3}" type="slidenum">
              <a:rPr lang="en-US" smtClean="0"/>
              <a:t>24</a:t>
            </a:fld>
            <a:endParaRPr lang="en-US"/>
          </a:p>
        </p:txBody>
      </p:sp>
    </p:spTree>
    <p:extLst>
      <p:ext uri="{BB962C8B-B14F-4D97-AF65-F5344CB8AC3E}">
        <p14:creationId xmlns:p14="http://schemas.microsoft.com/office/powerpoint/2010/main" val="589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err="1"/>
          </a:p>
        </p:txBody>
      </p:sp>
      <p:sp>
        <p:nvSpPr>
          <p:cNvPr id="4" name="Slide Number Placeholder 3"/>
          <p:cNvSpPr>
            <a:spLocks noGrp="1"/>
          </p:cNvSpPr>
          <p:nvPr>
            <p:ph type="sldNum" sz="quarter" idx="5"/>
          </p:nvPr>
        </p:nvSpPr>
        <p:spPr/>
        <p:txBody>
          <a:bodyPr/>
          <a:lstStyle/>
          <a:p>
            <a:fld id="{B6C91783-EF24-410A-AD4A-4444AF32F7F3}" type="slidenum">
              <a:rPr lang="en-US" smtClean="0"/>
              <a:t>2</a:t>
            </a:fld>
            <a:endParaRPr lang="en-US"/>
          </a:p>
        </p:txBody>
      </p:sp>
    </p:spTree>
    <p:extLst>
      <p:ext uri="{BB962C8B-B14F-4D97-AF65-F5344CB8AC3E}">
        <p14:creationId xmlns:p14="http://schemas.microsoft.com/office/powerpoint/2010/main" val="241928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illustration is one approach among several ALMS approaches</a:t>
            </a:r>
          </a:p>
        </p:txBody>
      </p:sp>
      <p:sp>
        <p:nvSpPr>
          <p:cNvPr id="4" name="Slide Number Placeholder 3"/>
          <p:cNvSpPr>
            <a:spLocks noGrp="1"/>
          </p:cNvSpPr>
          <p:nvPr>
            <p:ph type="sldNum" sz="quarter" idx="5"/>
          </p:nvPr>
        </p:nvSpPr>
        <p:spPr/>
        <p:txBody>
          <a:bodyPr/>
          <a:lstStyle/>
          <a:p>
            <a:fld id="{C76A622A-4220-E04C-9D67-23EDDAD87A85}" type="slidenum">
              <a:rPr lang="en-US" smtClean="0"/>
              <a:t>25</a:t>
            </a:fld>
            <a:endParaRPr lang="en-US"/>
          </a:p>
        </p:txBody>
      </p:sp>
    </p:spTree>
    <p:extLst>
      <p:ext uri="{BB962C8B-B14F-4D97-AF65-F5344CB8AC3E}">
        <p14:creationId xmlns:p14="http://schemas.microsoft.com/office/powerpoint/2010/main" val="26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28</a:t>
            </a:fld>
            <a:endParaRPr lang="en-US"/>
          </a:p>
        </p:txBody>
      </p:sp>
    </p:spTree>
    <p:extLst>
      <p:ext uri="{BB962C8B-B14F-4D97-AF65-F5344CB8AC3E}">
        <p14:creationId xmlns:p14="http://schemas.microsoft.com/office/powerpoint/2010/main" val="341667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L1 provides nearly 50 miles of range with an overnight charge (3-4 miles for 12 hours) good for most daily vehicle use.</a:t>
            </a:r>
          </a:p>
        </p:txBody>
      </p:sp>
      <p:sp>
        <p:nvSpPr>
          <p:cNvPr id="4" name="Slide Number Placeholder 3"/>
          <p:cNvSpPr>
            <a:spLocks noGrp="1"/>
          </p:cNvSpPr>
          <p:nvPr>
            <p:ph type="sldNum" sz="quarter" idx="5"/>
          </p:nvPr>
        </p:nvSpPr>
        <p:spPr/>
        <p:txBody>
          <a:bodyPr/>
          <a:lstStyle/>
          <a:p>
            <a:fld id="{B6C91783-EF24-410A-AD4A-4444AF32F7F3}" type="slidenum">
              <a:rPr lang="en-US" smtClean="0"/>
              <a:t>29</a:t>
            </a:fld>
            <a:endParaRPr lang="en-US"/>
          </a:p>
        </p:txBody>
      </p:sp>
    </p:spTree>
    <p:extLst>
      <p:ext uri="{BB962C8B-B14F-4D97-AF65-F5344CB8AC3E}">
        <p14:creationId xmlns:p14="http://schemas.microsoft.com/office/powerpoint/2010/main" val="553323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30</a:t>
            </a:fld>
            <a:endParaRPr lang="en-US"/>
          </a:p>
        </p:txBody>
      </p:sp>
    </p:spTree>
    <p:extLst>
      <p:ext uri="{BB962C8B-B14F-4D97-AF65-F5344CB8AC3E}">
        <p14:creationId xmlns:p14="http://schemas.microsoft.com/office/powerpoint/2010/main" val="269579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Make clear that load management is explicitly allowed/encouraged in the model code </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31</a:t>
            </a:fld>
            <a:endParaRPr lang="en-US"/>
          </a:p>
        </p:txBody>
      </p:sp>
    </p:spTree>
    <p:extLst>
      <p:ext uri="{BB962C8B-B14F-4D97-AF65-F5344CB8AC3E}">
        <p14:creationId xmlns:p14="http://schemas.microsoft.com/office/powerpoint/2010/main" val="1544475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32</a:t>
            </a:fld>
            <a:endParaRPr lang="en-US"/>
          </a:p>
        </p:txBody>
      </p:sp>
    </p:spTree>
    <p:extLst>
      <p:ext uri="{BB962C8B-B14F-4D97-AF65-F5344CB8AC3E}">
        <p14:creationId xmlns:p14="http://schemas.microsoft.com/office/powerpoint/2010/main" val="3235491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Regional public meetings for efficiency</a:t>
            </a:r>
            <a:r>
              <a:rPr lang="en-US"/>
              <a:t> and for ‘strength in numbers.’</a:t>
            </a:r>
          </a:p>
          <a:p>
            <a:r>
              <a:rPr lang="en-US">
                <a:cs typeface="Calibri"/>
              </a:rPr>
              <a:t>Permit simplification:</a:t>
            </a:r>
          </a:p>
          <a:p>
            <a:pPr marL="171450" indent="-171450">
              <a:lnSpc>
                <a:spcPct val="90000"/>
              </a:lnSpc>
              <a:spcBef>
                <a:spcPts val="500"/>
              </a:spcBef>
              <a:buFont typeface="Courier New,monospace"/>
              <a:buChar char="o"/>
            </a:pPr>
            <a:r>
              <a:rPr lang="en-US"/>
              <a:t>Share state-mandated expedited review requirements and resources</a:t>
            </a:r>
            <a:endParaRPr lang="en-US">
              <a:cs typeface="Calibri" panose="020F0502020204030204"/>
            </a:endParaRPr>
          </a:p>
          <a:p>
            <a:pPr marL="171450" indent="-171450">
              <a:lnSpc>
                <a:spcPct val="90000"/>
              </a:lnSpc>
              <a:spcBef>
                <a:spcPts val="500"/>
              </a:spcBef>
              <a:buFont typeface="Courier New,monospace"/>
              <a:buChar char="o"/>
            </a:pPr>
            <a:r>
              <a:rPr lang="en-US"/>
              <a:t>Share city staff trainings for electrification technologies</a:t>
            </a:r>
            <a:endParaRPr lang="en-US">
              <a:cs typeface="Calibri" panose="020F0502020204030204"/>
            </a:endParaRPr>
          </a:p>
          <a:p>
            <a:pPr marL="171450" indent="-171450">
              <a:lnSpc>
                <a:spcPct val="90000"/>
              </a:lnSpc>
              <a:spcBef>
                <a:spcPts val="500"/>
              </a:spcBef>
              <a:buFont typeface="Courier New,monospace"/>
              <a:buChar char="o"/>
            </a:pPr>
            <a:r>
              <a:rPr lang="en-US"/>
              <a:t>Develop application resources specifically for electrification projects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35</a:t>
            </a:fld>
            <a:endParaRPr lang="en-US"/>
          </a:p>
        </p:txBody>
      </p:sp>
    </p:spTree>
    <p:extLst>
      <p:ext uri="{BB962C8B-B14F-4D97-AF65-F5344CB8AC3E}">
        <p14:creationId xmlns:p14="http://schemas.microsoft.com/office/powerpoint/2010/main" val="2946455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36</a:t>
            </a:fld>
            <a:endParaRPr lang="en-US"/>
          </a:p>
        </p:txBody>
      </p:sp>
    </p:spTree>
    <p:extLst>
      <p:ext uri="{BB962C8B-B14F-4D97-AF65-F5344CB8AC3E}">
        <p14:creationId xmlns:p14="http://schemas.microsoft.com/office/powerpoint/2010/main" val="2825145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6A622A-4220-E04C-9D67-23EDDAD87A85}" type="slidenum">
              <a:rPr lang="en-US" smtClean="0"/>
              <a:t>38</a:t>
            </a:fld>
            <a:endParaRPr lang="en-US"/>
          </a:p>
        </p:txBody>
      </p:sp>
    </p:spTree>
    <p:extLst>
      <p:ext uri="{BB962C8B-B14F-4D97-AF65-F5344CB8AC3E}">
        <p14:creationId xmlns:p14="http://schemas.microsoft.com/office/powerpoint/2010/main" val="2812278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Heat pumps use too much energy or can’t work in our cool climate: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Heat pumps are highly effective in weather far colder than ours. DOE’s National Renewable Energy Lab, in an authoritative 2017 study (</a:t>
            </a:r>
            <a:r>
              <a:rPr lang="en-US" sz="1200" u="sng" kern="1200">
                <a:solidFill>
                  <a:schemeClr val="tx1"/>
                </a:solidFill>
                <a:effectLst/>
                <a:latin typeface="+mn-lt"/>
                <a:ea typeface="+mn-ea"/>
                <a:cs typeface="+mn-cs"/>
                <a:hlinkClick r:id="rId3"/>
              </a:rPr>
              <a:t>link</a:t>
            </a:r>
            <a:r>
              <a:rPr lang="en-US" sz="1200" kern="1200">
                <a:solidFill>
                  <a:schemeClr val="tx1"/>
                </a:solidFill>
                <a:effectLst/>
                <a:latin typeface="+mn-lt"/>
                <a:ea typeface="+mn-ea"/>
                <a:cs typeface="+mn-cs"/>
              </a:rPr>
              <a:t>, p.42), cites heat pump space heaters with operating effectiveness at 5 degrees Fahrenheit with a “coefficient of performance” of 3 – which is to say it generates 3x the heat for unit of energy input (heat pumps are essentially refrigerators or AC units in reverse).  This is consistent with the California Energy Commissions cost effectiveness studies.</a:t>
            </a:r>
          </a:p>
          <a:p>
            <a:endParaRPr lang="en-US"/>
          </a:p>
        </p:txBody>
      </p:sp>
      <p:sp>
        <p:nvSpPr>
          <p:cNvPr id="4" name="Slide Number Placeholder 3"/>
          <p:cNvSpPr>
            <a:spLocks noGrp="1"/>
          </p:cNvSpPr>
          <p:nvPr>
            <p:ph type="sldNum" sz="quarter" idx="5"/>
          </p:nvPr>
        </p:nvSpPr>
        <p:spPr/>
        <p:txBody>
          <a:bodyPr/>
          <a:lstStyle/>
          <a:p>
            <a:fld id="{C76A622A-4220-E04C-9D67-23EDDAD87A85}" type="slidenum">
              <a:rPr lang="en-US" smtClean="0"/>
              <a:t>39</a:t>
            </a:fld>
            <a:endParaRPr lang="en-US"/>
          </a:p>
        </p:txBody>
      </p:sp>
    </p:spTree>
    <p:extLst>
      <p:ext uri="{BB962C8B-B14F-4D97-AF65-F5344CB8AC3E}">
        <p14:creationId xmlns:p14="http://schemas.microsoft.com/office/powerpoint/2010/main" val="191633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most reach codes were amended through Title 24 part 6. Now, there are more options each with their set of advantages, disadvantages and processes</a:t>
            </a:r>
          </a:p>
          <a:p>
            <a:r>
              <a:rPr lang="en-US" dirty="0"/>
              <a:t>For </a:t>
            </a:r>
            <a:r>
              <a:rPr lang="en-US" dirty="0" err="1"/>
              <a:t>muni</a:t>
            </a:r>
            <a:r>
              <a:rPr lang="en-US" dirty="0"/>
              <a:t> amendments, only need to file with the BSC. </a:t>
            </a:r>
          </a:p>
        </p:txBody>
      </p:sp>
      <p:sp>
        <p:nvSpPr>
          <p:cNvPr id="4" name="Slide Number Placeholder 3"/>
          <p:cNvSpPr>
            <a:spLocks noGrp="1"/>
          </p:cNvSpPr>
          <p:nvPr>
            <p:ph type="sldNum" sz="quarter" idx="5"/>
          </p:nvPr>
        </p:nvSpPr>
        <p:spPr/>
        <p:txBody>
          <a:bodyPr/>
          <a:lstStyle/>
          <a:p>
            <a:fld id="{7367FA2B-1039-4B15-9C4B-DBD30B4E3E38}" type="slidenum">
              <a:rPr lang="en-US" smtClean="0"/>
              <a:t>3</a:t>
            </a:fld>
            <a:endParaRPr lang="en-US"/>
          </a:p>
        </p:txBody>
      </p:sp>
    </p:spTree>
    <p:extLst>
      <p:ext uri="{BB962C8B-B14F-4D97-AF65-F5344CB8AC3E}">
        <p14:creationId xmlns:p14="http://schemas.microsoft.com/office/powerpoint/2010/main" val="2771823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Docket – 19-IEPR-01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E6FDC-C75B-4112-A81B-33709CAC27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09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45</a:t>
            </a:fld>
            <a:endParaRPr lang="en-US"/>
          </a:p>
        </p:txBody>
      </p:sp>
    </p:spTree>
    <p:extLst>
      <p:ext uri="{BB962C8B-B14F-4D97-AF65-F5344CB8AC3E}">
        <p14:creationId xmlns:p14="http://schemas.microsoft.com/office/powerpoint/2010/main" val="827686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rgbClr val="FF0000"/>
                </a:solidFill>
              </a:rPr>
              <a:t>CEC studies repeatedly show High Electrification must happen to meet GHG reduction targets. This is the direction that the state is going. </a:t>
            </a:r>
            <a:endParaRPr lang="en-US"/>
          </a:p>
          <a:p>
            <a:r>
              <a:rPr lang="en-US" sz="1200">
                <a:solidFill>
                  <a:srgbClr val="FF0000"/>
                </a:solidFill>
              </a:rPr>
              <a:t>We expect gas prices to rise faster long-term, though the increase will be asymptotic without a gas transition strategy. </a:t>
            </a:r>
          </a:p>
        </p:txBody>
      </p:sp>
      <p:sp>
        <p:nvSpPr>
          <p:cNvPr id="4" name="Slide Number Placeholder 3"/>
          <p:cNvSpPr>
            <a:spLocks noGrp="1"/>
          </p:cNvSpPr>
          <p:nvPr>
            <p:ph type="sldNum" sz="quarter" idx="5"/>
          </p:nvPr>
        </p:nvSpPr>
        <p:spPr/>
        <p:txBody>
          <a:bodyPr/>
          <a:lstStyle/>
          <a:p>
            <a:fld id="{64E4A216-3C1A-2145-BADF-9B61EEF4F027}" type="slidenum">
              <a:rPr lang="en-US" smtClean="0"/>
              <a:pPr/>
              <a:t>46</a:t>
            </a:fld>
            <a:endParaRPr lang="en-US"/>
          </a:p>
        </p:txBody>
      </p:sp>
    </p:spTree>
    <p:extLst>
      <p:ext uri="{BB962C8B-B14F-4D97-AF65-F5344CB8AC3E}">
        <p14:creationId xmlns:p14="http://schemas.microsoft.com/office/powerpoint/2010/main" val="1143225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6A622A-4220-E04C-9D67-23EDDAD87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906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https://drscleanup.com/2017/10/house-fire-causes-be-safe/</a:t>
            </a:r>
            <a:endParaRPr lang="en-US"/>
          </a:p>
          <a:p>
            <a:r>
              <a:rPr lang="en-US">
                <a:hlinkClick r:id="rId4"/>
              </a:rPr>
              <a:t>https://www.nfpa.org/News-and-Research/Data-research-and-tools/Building-and-Life-Safety/Home-Structure-Fires</a:t>
            </a:r>
            <a:endParaRPr lang="en-US"/>
          </a:p>
          <a:p>
            <a:endParaRPr lang="en-US"/>
          </a:p>
        </p:txBody>
      </p:sp>
      <p:sp>
        <p:nvSpPr>
          <p:cNvPr id="4" name="Slide Number Placeholder 3"/>
          <p:cNvSpPr>
            <a:spLocks noGrp="1"/>
          </p:cNvSpPr>
          <p:nvPr>
            <p:ph type="sldNum" sz="quarter" idx="5"/>
          </p:nvPr>
        </p:nvSpPr>
        <p:spPr/>
        <p:txBody>
          <a:bodyPr/>
          <a:lstStyle/>
          <a:p>
            <a:fld id="{C76A622A-4220-E04C-9D67-23EDDAD87A85}" type="slidenum">
              <a:rPr lang="en-US" smtClean="0"/>
              <a:t>49</a:t>
            </a:fld>
            <a:endParaRPr lang="en-US"/>
          </a:p>
        </p:txBody>
      </p:sp>
    </p:spTree>
    <p:extLst>
      <p:ext uri="{BB962C8B-B14F-4D97-AF65-F5344CB8AC3E}">
        <p14:creationId xmlns:p14="http://schemas.microsoft.com/office/powerpoint/2010/main" val="2358415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a:effectLst/>
                <a:latin typeface="Slack-Lato"/>
                <a:hlinkClick r:id="rId3"/>
              </a:rPr>
              <a:t>https://www.americanprogress.org/article/5-major-benefits-of-the-inflation-reduction-acts-climate-investments/</a:t>
            </a:r>
            <a:endParaRPr lang="en-US" b="0" i="0" u="sng">
              <a:effectLst/>
              <a:latin typeface="Slack-Lato"/>
            </a:endParaRPr>
          </a:p>
          <a:p>
            <a:r>
              <a:rPr lang="en-US" b="0" i="0" u="none" strike="noStrike">
                <a:effectLst/>
                <a:latin typeface="Slack-Lato"/>
                <a:hlinkClick r:id="rId4"/>
              </a:rPr>
              <a:t>https://www.natlawreview.com/article/inflation-reduction-act-includes-expansive-tax-incentives-clean-energy-investors-and</a:t>
            </a:r>
            <a:endParaRPr lang="en-US" sz="1200"/>
          </a:p>
          <a:p>
            <a:r>
              <a:rPr lang="en-US" sz="1200"/>
              <a:t>	1. Extension of ITC that start construction before 1/1/2025. 30% but must satisfy prevailing wage and apprenticeship requirements to claim the full credit. Otherwise, the credit rate is 20 percent of the full rate (6%). Full rate applies until 60 days after the Secretary publishes regulations</a:t>
            </a:r>
          </a:p>
          <a:p>
            <a:r>
              <a:rPr lang="en-US" sz="1200"/>
              <a:t>	2. Continuation of $7,500 tax credit for new vehicles, lifting the manufacturer's cap for families &lt;$300k/</a:t>
            </a:r>
            <a:r>
              <a:rPr lang="en-US" sz="1200" err="1"/>
              <a:t>yr</a:t>
            </a:r>
            <a:r>
              <a:rPr lang="en-US" sz="1200"/>
              <a:t>, </a:t>
            </a:r>
            <a:r>
              <a:rPr lang="en-US" b="0" i="0">
                <a:solidFill>
                  <a:srgbClr val="1D1C1D"/>
                </a:solidFill>
                <a:effectLst/>
                <a:latin typeface="Slack-Lato"/>
              </a:rPr>
              <a:t>New EV tax credit has an MSRP cut off of $55k for cars and $80k for SUVs and trucks (cuts out a bunch of Tesla sales. )</a:t>
            </a:r>
            <a:endParaRPr lang="en-US" sz="1200"/>
          </a:p>
          <a:p>
            <a:r>
              <a:rPr lang="en-US" sz="1200"/>
              <a:t>	3. $4,000 tax credit toward the purchase of a used electric vehicle for families earning under $150,000 per year  </a:t>
            </a:r>
            <a:r>
              <a:rPr lang="en-US" b="0" i="0">
                <a:solidFill>
                  <a:srgbClr val="1D1C1D"/>
                </a:solidFill>
                <a:effectLst/>
                <a:latin typeface="Slack-Lato"/>
              </a:rPr>
              <a:t>Used EV tax credit has a cut off of $25k</a:t>
            </a:r>
            <a:endParaRPr lang="en-US" sz="1200"/>
          </a:p>
          <a:p>
            <a:r>
              <a:rPr lang="en-US" sz="1200"/>
              <a:t>	4. 30 percent off the cost of rooftop solar and batteries</a:t>
            </a:r>
          </a:p>
          <a:p>
            <a:r>
              <a:rPr lang="en-US" sz="1200"/>
              <a:t>	5. $4.5B for up to $14,000 in rebates to switch over to electric appliances—up to 50% of costs for moderate-income households and 100% for low-income households. </a:t>
            </a:r>
          </a:p>
          <a:p>
            <a:r>
              <a:rPr lang="en-US" sz="1200"/>
              <a:t>		○ $8,000 for a heat pump, which serves as an air conditioner in the summer and heater in the winter</a:t>
            </a:r>
          </a:p>
          <a:p>
            <a:r>
              <a:rPr lang="en-US" sz="1200"/>
              <a:t>		○ $1,750 for a high-efficiency, all-electric heat pump water heater</a:t>
            </a:r>
          </a:p>
          <a:p>
            <a:r>
              <a:rPr lang="en-US" sz="1200"/>
              <a:t>		○ $840 for an electric induction cooktop</a:t>
            </a:r>
          </a:p>
          <a:p>
            <a:r>
              <a:rPr lang="en-US" sz="1200"/>
              <a:t>		○ $840 for a high-efficiency all-electric heat pump clothes dryer</a:t>
            </a:r>
          </a:p>
          <a:p>
            <a:r>
              <a:rPr lang="en-US" sz="1200"/>
              <a:t>		○ Up to $9,100 for enabling improvements to the electric panel, wiring, and home insulation</a:t>
            </a:r>
          </a:p>
          <a:p>
            <a:r>
              <a:rPr lang="en-US" sz="1200"/>
              <a:t>EE up to 50% whole home retrofit or &gt;80% for LMI</a:t>
            </a:r>
          </a:p>
          <a:p>
            <a:endParaRPr lang="en-US"/>
          </a:p>
        </p:txBody>
      </p:sp>
      <p:sp>
        <p:nvSpPr>
          <p:cNvPr id="4" name="Slide Number Placeholder 3"/>
          <p:cNvSpPr>
            <a:spLocks noGrp="1"/>
          </p:cNvSpPr>
          <p:nvPr>
            <p:ph type="sldNum" sz="quarter" idx="5"/>
          </p:nvPr>
        </p:nvSpPr>
        <p:spPr/>
        <p:txBody>
          <a:bodyPr/>
          <a:lstStyle/>
          <a:p>
            <a:fld id="{64E4A216-3C1A-2145-BADF-9B61EEF4F027}" type="slidenum">
              <a:rPr lang="en-US" smtClean="0"/>
              <a:pPr/>
              <a:t>50</a:t>
            </a:fld>
            <a:endParaRPr lang="en-US"/>
          </a:p>
        </p:txBody>
      </p:sp>
    </p:spTree>
    <p:extLst>
      <p:ext uri="{BB962C8B-B14F-4D97-AF65-F5344CB8AC3E}">
        <p14:creationId xmlns:p14="http://schemas.microsoft.com/office/powerpoint/2010/main" val="50678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4</a:t>
            </a:fld>
            <a:endParaRPr lang="en-US"/>
          </a:p>
        </p:txBody>
      </p:sp>
    </p:spTree>
    <p:extLst>
      <p:ext uri="{BB962C8B-B14F-4D97-AF65-F5344CB8AC3E}">
        <p14:creationId xmlns:p14="http://schemas.microsoft.com/office/powerpoint/2010/main" val="403893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5</a:t>
            </a:fld>
            <a:endParaRPr lang="en-US"/>
          </a:p>
        </p:txBody>
      </p:sp>
    </p:spTree>
    <p:extLst>
      <p:ext uri="{BB962C8B-B14F-4D97-AF65-F5344CB8AC3E}">
        <p14:creationId xmlns:p14="http://schemas.microsoft.com/office/powerpoint/2010/main" val="287024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6</a:t>
            </a:fld>
            <a:endParaRPr lang="en-US"/>
          </a:p>
        </p:txBody>
      </p:sp>
    </p:spTree>
    <p:extLst>
      <p:ext uri="{BB962C8B-B14F-4D97-AF65-F5344CB8AC3E}">
        <p14:creationId xmlns:p14="http://schemas.microsoft.com/office/powerpoint/2010/main" val="1743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8</a:t>
            </a:fld>
            <a:endParaRPr lang="en-US"/>
          </a:p>
        </p:txBody>
      </p:sp>
    </p:spTree>
    <p:extLst>
      <p:ext uri="{BB962C8B-B14F-4D97-AF65-F5344CB8AC3E}">
        <p14:creationId xmlns:p14="http://schemas.microsoft.com/office/powerpoint/2010/main" val="403767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91783-EF24-410A-AD4A-4444AF32F7F3}" type="slidenum">
              <a:rPr lang="en-US" smtClean="0"/>
              <a:t>10</a:t>
            </a:fld>
            <a:endParaRPr lang="en-US"/>
          </a:p>
        </p:txBody>
      </p:sp>
    </p:spTree>
    <p:extLst>
      <p:ext uri="{BB962C8B-B14F-4D97-AF65-F5344CB8AC3E}">
        <p14:creationId xmlns:p14="http://schemas.microsoft.com/office/powerpoint/2010/main" val="76443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CA Executive Order B-55-18 for Carbon Neutrality by 2045</a:t>
            </a:r>
          </a:p>
          <a:p>
            <a:pPr lvl="1"/>
            <a:r>
              <a:rPr lang="en-US"/>
              <a:t>3CE is on a pathway to supply 100% renewable energy by 2030 and already offer a 100% renewable option through their 3CE Prime package </a:t>
            </a:r>
          </a:p>
          <a:p>
            <a:pPr lvl="1"/>
            <a:endParaRPr lang="en-US"/>
          </a:p>
          <a:p>
            <a:endParaRPr lang="en-US"/>
          </a:p>
          <a:p>
            <a:pPr lvl="1"/>
            <a:endParaRPr lang="en-US">
              <a:solidFill>
                <a:srgbClr val="D9D9D9"/>
              </a:solidFill>
              <a:cs typeface="Calibri"/>
            </a:endParaRPr>
          </a:p>
        </p:txBody>
      </p:sp>
      <p:sp>
        <p:nvSpPr>
          <p:cNvPr id="4" name="Slide Number Placeholder 3"/>
          <p:cNvSpPr>
            <a:spLocks noGrp="1"/>
          </p:cNvSpPr>
          <p:nvPr>
            <p:ph type="sldNum" sz="quarter" idx="5"/>
          </p:nvPr>
        </p:nvSpPr>
        <p:spPr/>
        <p:txBody>
          <a:bodyPr/>
          <a:lstStyle/>
          <a:p>
            <a:fld id="{B6C91783-EF24-410A-AD4A-4444AF32F7F3}" type="slidenum">
              <a:rPr lang="en-US" smtClean="0"/>
              <a:t>11</a:t>
            </a:fld>
            <a:endParaRPr lang="en-US"/>
          </a:p>
        </p:txBody>
      </p:sp>
    </p:spTree>
    <p:extLst>
      <p:ext uri="{BB962C8B-B14F-4D97-AF65-F5344CB8AC3E}">
        <p14:creationId xmlns:p14="http://schemas.microsoft.com/office/powerpoint/2010/main" val="4214332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0EC8701-2078-43C1-936B-D98CACE6DF9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37371" y="3826832"/>
            <a:ext cx="5135261" cy="3423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6F5972-3DE4-4593-B2A9-FEADB605B42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221548" y="1022922"/>
            <a:ext cx="7883918" cy="2402131"/>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58B0A5F7-C53F-469A-AFB3-53B3813452FA}"/>
              </a:ext>
            </a:extLst>
          </p:cNvPr>
          <p:cNvSpPr/>
          <p:nvPr userDrawn="1"/>
        </p:nvSpPr>
        <p:spPr>
          <a:xfrm>
            <a:off x="-4063447" y="-1991977"/>
            <a:ext cx="11748309" cy="1216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69CA35-CF6D-4B20-B4A9-6436C39DB5B9}"/>
              </a:ext>
            </a:extLst>
          </p:cNvPr>
          <p:cNvSpPr/>
          <p:nvPr userDrawn="1"/>
        </p:nvSpPr>
        <p:spPr>
          <a:xfrm>
            <a:off x="-609600" y="-218649"/>
            <a:ext cx="13379116" cy="1303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583C5A-648C-4152-BA0A-EF1D87145124}"/>
              </a:ext>
            </a:extLst>
          </p:cNvPr>
          <p:cNvSpPr/>
          <p:nvPr userDrawn="1"/>
        </p:nvSpPr>
        <p:spPr>
          <a:xfrm>
            <a:off x="-4240604" y="-1991977"/>
            <a:ext cx="11748309" cy="12165906"/>
          </a:xfrm>
          <a:prstGeom prst="ellipse">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9" y="1868905"/>
            <a:ext cx="6062776" cy="1836819"/>
          </a:xfrm>
        </p:spPr>
        <p:txBody>
          <a:bodyPr anchor="b">
            <a:normAutofit/>
          </a:bodyPr>
          <a:lstStyle>
            <a:lvl1pPr algn="l">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46DF834-B681-43D5-95DF-817A67E7C736}"/>
              </a:ext>
            </a:extLst>
          </p:cNvPr>
          <p:cNvSpPr>
            <a:spLocks noGrp="1"/>
          </p:cNvSpPr>
          <p:nvPr>
            <p:ph type="subTitle" idx="1"/>
          </p:nvPr>
        </p:nvSpPr>
        <p:spPr>
          <a:xfrm>
            <a:off x="182749" y="4094389"/>
            <a:ext cx="5807489" cy="1552433"/>
          </a:xfrm>
        </p:spPr>
        <p:txBody>
          <a:bodyPr>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7" name="Rectangle 36">
            <a:extLst>
              <a:ext uri="{FF2B5EF4-FFF2-40B4-BE49-F238E27FC236}">
                <a16:creationId xmlns:a16="http://schemas.microsoft.com/office/drawing/2014/main" id="{3D6EE3E1-0DB5-42C3-88BE-F60E571B1786}"/>
              </a:ext>
            </a:extLst>
          </p:cNvPr>
          <p:cNvSpPr/>
          <p:nvPr userDrawn="1"/>
        </p:nvSpPr>
        <p:spPr>
          <a:xfrm>
            <a:off x="7507705" y="3322302"/>
            <a:ext cx="13642708" cy="487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03E4A-08B4-9429-F733-EC5BEA736A7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360985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Full Colo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147E1-6747-43A2-B66C-4E033A7DBB0D}"/>
              </a:ext>
            </a:extLst>
          </p:cNvPr>
          <p:cNvSpPr/>
          <p:nvPr userDrawn="1"/>
        </p:nvSpPr>
        <p:spPr>
          <a:xfrm>
            <a:off x="7240831" y="1018907"/>
            <a:ext cx="5534743" cy="8165427"/>
          </a:xfrm>
          <a:prstGeom prst="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45E4-AAE0-4F6B-B6F1-C8B7645B6E5D}"/>
              </a:ext>
            </a:extLst>
          </p:cNvPr>
          <p:cNvSpPr/>
          <p:nvPr userDrawn="1"/>
        </p:nvSpPr>
        <p:spPr>
          <a:xfrm>
            <a:off x="-2534456" y="-3082584"/>
            <a:ext cx="13029098" cy="13236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372877-A88D-4210-BA5F-EFCAB361339D}"/>
              </a:ext>
            </a:extLst>
          </p:cNvPr>
          <p:cNvSpPr/>
          <p:nvPr userDrawn="1"/>
        </p:nvSpPr>
        <p:spPr>
          <a:xfrm>
            <a:off x="-2245892" y="-2838258"/>
            <a:ext cx="12507925" cy="12706775"/>
          </a:xfrm>
          <a:prstGeom prst="ellipse">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7" y="196531"/>
            <a:ext cx="9056503" cy="943780"/>
          </a:xfrm>
        </p:spPr>
        <p:txBody>
          <a:bodyPr anchor="b">
            <a:normAutofit/>
          </a:bodyPr>
          <a:lstStyle>
            <a:lvl1pPr algn="l">
              <a:defRPr sz="4800" b="1">
                <a:solidFill>
                  <a:schemeClr val="bg1"/>
                </a:solidFill>
              </a:defRPr>
            </a:lvl1pPr>
          </a:lstStyle>
          <a:p>
            <a:r>
              <a:rPr lang="en-US"/>
              <a:t>Click to edit Master title style</a:t>
            </a:r>
          </a:p>
        </p:txBody>
      </p:sp>
      <p:sp>
        <p:nvSpPr>
          <p:cNvPr id="10" name="Text Placeholder 5">
            <a:extLst>
              <a:ext uri="{FF2B5EF4-FFF2-40B4-BE49-F238E27FC236}">
                <a16:creationId xmlns:a16="http://schemas.microsoft.com/office/drawing/2014/main" id="{BEDCBE6B-90A3-49C4-A270-A3F55EB126CE}"/>
              </a:ext>
            </a:extLst>
          </p:cNvPr>
          <p:cNvSpPr>
            <a:spLocks noGrp="1"/>
          </p:cNvSpPr>
          <p:nvPr>
            <p:ph type="body" sz="quarter" idx="11"/>
          </p:nvPr>
        </p:nvSpPr>
        <p:spPr>
          <a:xfrm>
            <a:off x="182564" y="1384637"/>
            <a:ext cx="9056504" cy="5322551"/>
          </a:xfrm>
        </p:spPr>
        <p:txBody>
          <a:bodyPr/>
          <a:lstStyle>
            <a:lvl1pPr>
              <a:defRPr sz="2000">
                <a:solidFill>
                  <a:schemeClr val="bg1"/>
                </a:solidFill>
              </a:defRPr>
            </a:lvl1pPr>
            <a:lvl2pPr>
              <a:defRPr sz="1800">
                <a:solidFill>
                  <a:schemeClr val="bg1"/>
                </a:solidFill>
              </a:defRPr>
            </a:lvl2pPr>
            <a:lvl3pPr>
              <a:defRPr sz="1800">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1140879F-E335-ECC0-E491-C8CAE8130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264192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BCB2F-4213-BD4A-957F-1233D85469BF}"/>
              </a:ext>
            </a:extLst>
          </p:cNvPr>
          <p:cNvSpPr>
            <a:spLocks noGrp="1"/>
          </p:cNvSpPr>
          <p:nvPr>
            <p:ph type="title" hasCustomPrompt="1"/>
          </p:nvPr>
        </p:nvSpPr>
        <p:spPr>
          <a:xfrm>
            <a:off x="1515670" y="518778"/>
            <a:ext cx="9194217" cy="859729"/>
          </a:xfrm>
        </p:spPr>
        <p:txBody>
          <a:bodyPr/>
          <a:lstStyle>
            <a:lvl1pPr>
              <a:defRPr sz="4000" b="1"/>
            </a:lvl1pPr>
          </a:lstStyle>
          <a:p>
            <a:r>
              <a:rPr lang="en-US"/>
              <a:t>TITLE</a:t>
            </a:r>
          </a:p>
        </p:txBody>
      </p:sp>
      <p:sp>
        <p:nvSpPr>
          <p:cNvPr id="8" name="Subtitle 2">
            <a:extLst>
              <a:ext uri="{FF2B5EF4-FFF2-40B4-BE49-F238E27FC236}">
                <a16:creationId xmlns:a16="http://schemas.microsoft.com/office/drawing/2014/main" id="{47AAC473-0B2E-8F4C-9F56-824AAE42C2DD}"/>
              </a:ext>
            </a:extLst>
          </p:cNvPr>
          <p:cNvSpPr>
            <a:spLocks noGrp="1"/>
          </p:cNvSpPr>
          <p:nvPr>
            <p:ph type="subTitle" idx="13"/>
          </p:nvPr>
        </p:nvSpPr>
        <p:spPr>
          <a:xfrm>
            <a:off x="1523999" y="1445884"/>
            <a:ext cx="9185888" cy="4635429"/>
          </a:xfrm>
        </p:spPr>
        <p:txBody>
          <a:bodyPr>
            <a:noAutofit/>
          </a:bodyPr>
          <a:lstStyle>
            <a:lvl1pPr marL="0" indent="0" algn="l">
              <a:buNone/>
              <a:defRPr>
                <a:solidFill>
                  <a:srgbClr val="2B5FAC"/>
                </a:solidFill>
              </a:defRPr>
            </a:lvl1pPr>
          </a:lstStyle>
          <a:p>
            <a:pPr algn="l">
              <a:lnSpc>
                <a:spcPct val="150000"/>
              </a:lnSpc>
            </a:pPr>
            <a:r>
              <a:rPr lang="en-US" sz="2000">
                <a:latin typeface="Roboto" panose="02000000000000000000" pitchFamily="2" charset="0"/>
                <a:ea typeface="Roboto" panose="02000000000000000000" pitchFamily="2" charset="0"/>
                <a:cs typeface="Arial" panose="020B0604020202020204" pitchFamily="34" charset="0"/>
              </a:rPr>
              <a:t>Click to edit Master subtitle style</a:t>
            </a:r>
          </a:p>
        </p:txBody>
      </p:sp>
      <p:cxnSp>
        <p:nvCxnSpPr>
          <p:cNvPr id="9" name="Straight Connector 8">
            <a:extLst>
              <a:ext uri="{FF2B5EF4-FFF2-40B4-BE49-F238E27FC236}">
                <a16:creationId xmlns:a16="http://schemas.microsoft.com/office/drawing/2014/main" id="{7AC048C2-383B-5448-B1E0-345C1A5734ED}"/>
              </a:ext>
            </a:extLst>
          </p:cNvPr>
          <p:cNvCxnSpPr>
            <a:cxnSpLocks/>
          </p:cNvCxnSpPr>
          <p:nvPr userDrawn="1"/>
        </p:nvCxnSpPr>
        <p:spPr>
          <a:xfrm>
            <a:off x="1618589" y="1251098"/>
            <a:ext cx="9091298" cy="0"/>
          </a:xfrm>
          <a:prstGeom prst="line">
            <a:avLst/>
          </a:prstGeom>
          <a:ln>
            <a:solidFill>
              <a:srgbClr val="2B5FAC"/>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EB1C5D-8021-5542-BB0E-4F0A3F1A1EAF}"/>
              </a:ext>
            </a:extLst>
          </p:cNvPr>
          <p:cNvSpPr txBox="1"/>
          <p:nvPr userDrawn="1"/>
        </p:nvSpPr>
        <p:spPr>
          <a:xfrm>
            <a:off x="11366339" y="6215606"/>
            <a:ext cx="436338" cy="338554"/>
          </a:xfrm>
          <a:prstGeom prst="rect">
            <a:avLst/>
          </a:prstGeom>
          <a:noFill/>
        </p:spPr>
        <p:txBody>
          <a:bodyPr wrap="none" rtlCol="0">
            <a:spAutoFit/>
          </a:bodyPr>
          <a:lstStyle/>
          <a:p>
            <a:fld id="{F64FD301-D603-6647-9B7D-9EEC87867BF3}" type="slidenum">
              <a:rPr lang="en-US" sz="1600" smtClean="0">
                <a:solidFill>
                  <a:srgbClr val="2B5FAC"/>
                </a:solidFill>
              </a:rPr>
              <a:t>‹#›</a:t>
            </a:fld>
            <a:endParaRPr lang="en-US" sz="1600">
              <a:solidFill>
                <a:srgbClr val="2B5FAC"/>
              </a:solidFill>
            </a:endParaRPr>
          </a:p>
        </p:txBody>
      </p:sp>
      <p:cxnSp>
        <p:nvCxnSpPr>
          <p:cNvPr id="6" name="Straight Connector 5">
            <a:extLst>
              <a:ext uri="{FF2B5EF4-FFF2-40B4-BE49-F238E27FC236}">
                <a16:creationId xmlns:a16="http://schemas.microsoft.com/office/drawing/2014/main" id="{351429D4-3046-AD44-BD41-08AD089BB031}"/>
              </a:ext>
            </a:extLst>
          </p:cNvPr>
          <p:cNvCxnSpPr/>
          <p:nvPr userDrawn="1"/>
        </p:nvCxnSpPr>
        <p:spPr>
          <a:xfrm>
            <a:off x="11389489" y="6308203"/>
            <a:ext cx="0" cy="1620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903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3750728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9273645" y="6305404"/>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133" b="0">
                <a:solidFill>
                  <a:schemeClr val="lt1"/>
                </a:solidFill>
                <a:latin typeface="Source Sans Pro"/>
                <a:ea typeface="Source Sans Pro"/>
                <a:cs typeface="Source Sans Pro"/>
                <a:sym typeface="Source Sans Pro"/>
              </a:defRPr>
            </a:lvl1pPr>
            <a:lvl2pPr marL="0" lvl="1" indent="0" algn="r">
              <a:spcBef>
                <a:spcPts val="0"/>
              </a:spcBef>
              <a:buNone/>
              <a:defRPr sz="2133" b="0">
                <a:solidFill>
                  <a:schemeClr val="lt1"/>
                </a:solidFill>
                <a:latin typeface="Source Sans Pro"/>
                <a:ea typeface="Source Sans Pro"/>
                <a:cs typeface="Source Sans Pro"/>
                <a:sym typeface="Source Sans Pro"/>
              </a:defRPr>
            </a:lvl2pPr>
            <a:lvl3pPr marL="0" lvl="2" indent="0" algn="r">
              <a:spcBef>
                <a:spcPts val="0"/>
              </a:spcBef>
              <a:buNone/>
              <a:defRPr sz="2133" b="0">
                <a:solidFill>
                  <a:schemeClr val="lt1"/>
                </a:solidFill>
                <a:latin typeface="Source Sans Pro"/>
                <a:ea typeface="Source Sans Pro"/>
                <a:cs typeface="Source Sans Pro"/>
                <a:sym typeface="Source Sans Pro"/>
              </a:defRPr>
            </a:lvl3pPr>
            <a:lvl4pPr marL="0" lvl="3" indent="0" algn="r">
              <a:spcBef>
                <a:spcPts val="0"/>
              </a:spcBef>
              <a:buNone/>
              <a:defRPr sz="2133" b="0">
                <a:solidFill>
                  <a:schemeClr val="lt1"/>
                </a:solidFill>
                <a:latin typeface="Source Sans Pro"/>
                <a:ea typeface="Source Sans Pro"/>
                <a:cs typeface="Source Sans Pro"/>
                <a:sym typeface="Source Sans Pro"/>
              </a:defRPr>
            </a:lvl4pPr>
            <a:lvl5pPr marL="0" lvl="4" indent="0" algn="r">
              <a:spcBef>
                <a:spcPts val="0"/>
              </a:spcBef>
              <a:buNone/>
              <a:defRPr sz="2133" b="0">
                <a:solidFill>
                  <a:schemeClr val="lt1"/>
                </a:solidFill>
                <a:latin typeface="Source Sans Pro"/>
                <a:ea typeface="Source Sans Pro"/>
                <a:cs typeface="Source Sans Pro"/>
                <a:sym typeface="Source Sans Pro"/>
              </a:defRPr>
            </a:lvl5pPr>
            <a:lvl6pPr marL="0" lvl="5" indent="0" algn="r">
              <a:spcBef>
                <a:spcPts val="0"/>
              </a:spcBef>
              <a:buNone/>
              <a:defRPr sz="2133" b="0">
                <a:solidFill>
                  <a:schemeClr val="lt1"/>
                </a:solidFill>
                <a:latin typeface="Source Sans Pro"/>
                <a:ea typeface="Source Sans Pro"/>
                <a:cs typeface="Source Sans Pro"/>
                <a:sym typeface="Source Sans Pro"/>
              </a:defRPr>
            </a:lvl6pPr>
            <a:lvl7pPr marL="0" lvl="6" indent="0" algn="r">
              <a:spcBef>
                <a:spcPts val="0"/>
              </a:spcBef>
              <a:buNone/>
              <a:defRPr sz="2133" b="0">
                <a:solidFill>
                  <a:schemeClr val="lt1"/>
                </a:solidFill>
                <a:latin typeface="Source Sans Pro"/>
                <a:ea typeface="Source Sans Pro"/>
                <a:cs typeface="Source Sans Pro"/>
                <a:sym typeface="Source Sans Pro"/>
              </a:defRPr>
            </a:lvl7pPr>
            <a:lvl8pPr marL="0" lvl="7" indent="0" algn="r">
              <a:spcBef>
                <a:spcPts val="0"/>
              </a:spcBef>
              <a:buNone/>
              <a:defRPr sz="2133" b="0">
                <a:solidFill>
                  <a:schemeClr val="lt1"/>
                </a:solidFill>
                <a:latin typeface="Source Sans Pro"/>
                <a:ea typeface="Source Sans Pro"/>
                <a:cs typeface="Source Sans Pro"/>
                <a:sym typeface="Source Sans Pro"/>
              </a:defRPr>
            </a:lvl8pPr>
            <a:lvl9pPr marL="0" lvl="8" indent="0" algn="r">
              <a:spcBef>
                <a:spcPts val="0"/>
              </a:spcBef>
              <a:buNone/>
              <a:defRPr sz="2133" b="0">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241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Logo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7DDC16-1BC1-CB04-064A-20181F008552}"/>
              </a:ext>
            </a:extLst>
          </p:cNvPr>
          <p:cNvSpPr/>
          <p:nvPr userDrawn="1"/>
        </p:nvSpPr>
        <p:spPr>
          <a:xfrm>
            <a:off x="-1" y="-5782"/>
            <a:ext cx="9795934" cy="919777"/>
          </a:xfrm>
          <a:prstGeom prst="rect">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9" y="1197667"/>
            <a:ext cx="11812027" cy="1115224"/>
          </a:xfrm>
        </p:spPr>
        <p:txBody>
          <a:bodyPr anchor="b">
            <a:normAutofit/>
          </a:bodyPr>
          <a:lstStyle>
            <a:lvl1pPr algn="l">
              <a:defRPr sz="4800" b="1">
                <a:solidFill>
                  <a:srgbClr val="1E9D8B"/>
                </a:solidFill>
              </a:defRPr>
            </a:lvl1pPr>
          </a:lstStyle>
          <a:p>
            <a:r>
              <a:rPr lang="en-US"/>
              <a:t>Click to edit Master title style</a:t>
            </a:r>
          </a:p>
        </p:txBody>
      </p:sp>
      <p:sp>
        <p:nvSpPr>
          <p:cNvPr id="25" name="Text Placeholder 21">
            <a:extLst>
              <a:ext uri="{FF2B5EF4-FFF2-40B4-BE49-F238E27FC236}">
                <a16:creationId xmlns:a16="http://schemas.microsoft.com/office/drawing/2014/main" id="{C985FFA6-3BC4-40DE-8513-23E32B50E869}"/>
              </a:ext>
            </a:extLst>
          </p:cNvPr>
          <p:cNvSpPr>
            <a:spLocks noGrp="1"/>
          </p:cNvSpPr>
          <p:nvPr>
            <p:ph type="body" sz="quarter" idx="10"/>
          </p:nvPr>
        </p:nvSpPr>
        <p:spPr>
          <a:xfrm>
            <a:off x="182749" y="151430"/>
            <a:ext cx="5807489" cy="641350"/>
          </a:xfrm>
        </p:spPr>
        <p:txBody>
          <a:bodyPr>
            <a:noAutofit/>
          </a:bodyPr>
          <a:lstStyle>
            <a:lvl1pPr marL="0" indent="0">
              <a:buNone/>
              <a:defRPr sz="1400">
                <a:solidFill>
                  <a:schemeClr val="bg1"/>
                </a:solidFill>
              </a:defRPr>
            </a:lvl1pPr>
          </a:lstStyle>
          <a:p>
            <a:pPr lvl="0"/>
            <a:r>
              <a:rPr lang="en-US"/>
              <a:t>Click to edit Master text style</a:t>
            </a:r>
          </a:p>
        </p:txBody>
      </p:sp>
      <p:sp>
        <p:nvSpPr>
          <p:cNvPr id="12" name="Text Placeholder 5">
            <a:extLst>
              <a:ext uri="{FF2B5EF4-FFF2-40B4-BE49-F238E27FC236}">
                <a16:creationId xmlns:a16="http://schemas.microsoft.com/office/drawing/2014/main" id="{9D86D0B5-A174-41D6-ACB0-AD1B80BFEA56}"/>
              </a:ext>
            </a:extLst>
          </p:cNvPr>
          <p:cNvSpPr>
            <a:spLocks noGrp="1"/>
          </p:cNvSpPr>
          <p:nvPr>
            <p:ph type="body" sz="quarter" idx="11"/>
          </p:nvPr>
        </p:nvSpPr>
        <p:spPr>
          <a:xfrm>
            <a:off x="182563" y="2474913"/>
            <a:ext cx="11812587" cy="4232275"/>
          </a:xfrm>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5764DFD-2F21-BC0B-5AEC-9917138E52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80984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Blue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8D558F-3631-E38C-BA79-ABE5E07A0318}"/>
              </a:ext>
            </a:extLst>
          </p:cNvPr>
          <p:cNvSpPr/>
          <p:nvPr userDrawn="1"/>
        </p:nvSpPr>
        <p:spPr>
          <a:xfrm>
            <a:off x="-1" y="-5782"/>
            <a:ext cx="9795934" cy="919777"/>
          </a:xfrm>
          <a:prstGeom prst="rect">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9" y="1197667"/>
            <a:ext cx="11812027" cy="1115224"/>
          </a:xfrm>
        </p:spPr>
        <p:txBody>
          <a:bodyPr anchor="b">
            <a:normAutofit/>
          </a:bodyPr>
          <a:lstStyle>
            <a:lvl1pPr algn="l">
              <a:defRPr sz="4800" b="1">
                <a:solidFill>
                  <a:srgbClr val="1E9D8B"/>
                </a:solidFill>
              </a:defRPr>
            </a:lvl1pPr>
          </a:lstStyle>
          <a:p>
            <a:r>
              <a:rPr lang="en-US"/>
              <a:t>Click to edit Master title style</a:t>
            </a:r>
          </a:p>
        </p:txBody>
      </p:sp>
      <p:sp>
        <p:nvSpPr>
          <p:cNvPr id="22" name="Text Placeholder 21">
            <a:extLst>
              <a:ext uri="{FF2B5EF4-FFF2-40B4-BE49-F238E27FC236}">
                <a16:creationId xmlns:a16="http://schemas.microsoft.com/office/drawing/2014/main" id="{2A0326D3-11DE-4862-93DC-26A9026BB72B}"/>
              </a:ext>
            </a:extLst>
          </p:cNvPr>
          <p:cNvSpPr>
            <a:spLocks noGrp="1"/>
          </p:cNvSpPr>
          <p:nvPr>
            <p:ph type="body" sz="quarter" idx="10"/>
          </p:nvPr>
        </p:nvSpPr>
        <p:spPr>
          <a:xfrm>
            <a:off x="182749" y="151428"/>
            <a:ext cx="5876947" cy="641350"/>
          </a:xfrm>
        </p:spPr>
        <p:txBody>
          <a:bodyPr>
            <a:noAutofit/>
          </a:bodyPr>
          <a:lstStyle>
            <a:lvl1pPr marL="0" indent="0">
              <a:buNone/>
              <a:defRPr sz="1400" b="1">
                <a:solidFill>
                  <a:schemeClr val="bg1"/>
                </a:solidFill>
              </a:defRPr>
            </a:lvl1pPr>
          </a:lstStyle>
          <a:p>
            <a:pPr lvl="0"/>
            <a:r>
              <a:rPr lang="en-US"/>
              <a:t>Click to edit Master text style</a:t>
            </a:r>
          </a:p>
        </p:txBody>
      </p:sp>
      <p:sp>
        <p:nvSpPr>
          <p:cNvPr id="21" name="Text Placeholder 5">
            <a:extLst>
              <a:ext uri="{FF2B5EF4-FFF2-40B4-BE49-F238E27FC236}">
                <a16:creationId xmlns:a16="http://schemas.microsoft.com/office/drawing/2014/main" id="{DA1DC137-31CD-4E3E-AB15-056D466CE956}"/>
              </a:ext>
            </a:extLst>
          </p:cNvPr>
          <p:cNvSpPr>
            <a:spLocks noGrp="1"/>
          </p:cNvSpPr>
          <p:nvPr>
            <p:ph type="body" sz="quarter" idx="11"/>
          </p:nvPr>
        </p:nvSpPr>
        <p:spPr>
          <a:xfrm>
            <a:off x="182563" y="2474913"/>
            <a:ext cx="11812587" cy="4232275"/>
          </a:xfrm>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C83A2440-355F-7AF0-93A2-F11F00866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3025150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Logo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7" y="196531"/>
            <a:ext cx="11801269" cy="943780"/>
          </a:xfrm>
        </p:spPr>
        <p:txBody>
          <a:bodyPr anchor="b">
            <a:normAutofit/>
          </a:bodyPr>
          <a:lstStyle>
            <a:lvl1pPr algn="l">
              <a:defRPr sz="4800" b="1">
                <a:solidFill>
                  <a:srgbClr val="1E9D8B"/>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8F15704A-25A9-49BD-8778-31B821D050F7}"/>
              </a:ext>
            </a:extLst>
          </p:cNvPr>
          <p:cNvCxnSpPr/>
          <p:nvPr userDrawn="1"/>
        </p:nvCxnSpPr>
        <p:spPr>
          <a:xfrm>
            <a:off x="-86061" y="6820354"/>
            <a:ext cx="12403567" cy="0"/>
          </a:xfrm>
          <a:prstGeom prst="line">
            <a:avLst/>
          </a:prstGeom>
          <a:ln w="76200">
            <a:solidFill>
              <a:srgbClr val="1E9D8B"/>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E745B286-544C-40BE-A939-A264E68088DD}"/>
              </a:ext>
            </a:extLst>
          </p:cNvPr>
          <p:cNvSpPr>
            <a:spLocks noGrp="1"/>
          </p:cNvSpPr>
          <p:nvPr>
            <p:ph type="body" sz="quarter" idx="11"/>
          </p:nvPr>
        </p:nvSpPr>
        <p:spPr>
          <a:xfrm>
            <a:off x="182747" y="1312862"/>
            <a:ext cx="11812587" cy="4590515"/>
          </a:xfrm>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05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Full Colo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E4587C-589C-912C-F894-690ED2B6E223}"/>
              </a:ext>
            </a:extLst>
          </p:cNvPr>
          <p:cNvSpPr/>
          <p:nvPr userDrawn="1"/>
        </p:nvSpPr>
        <p:spPr>
          <a:xfrm>
            <a:off x="7240831" y="1018907"/>
            <a:ext cx="5534743" cy="8165427"/>
          </a:xfrm>
          <a:prstGeom prst="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45E4-AAE0-4F6B-B6F1-C8B7645B6E5D}"/>
              </a:ext>
            </a:extLst>
          </p:cNvPr>
          <p:cNvSpPr/>
          <p:nvPr userDrawn="1"/>
        </p:nvSpPr>
        <p:spPr>
          <a:xfrm>
            <a:off x="-2534456" y="-3082584"/>
            <a:ext cx="13029098" cy="13236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372877-A88D-4210-BA5F-EFCAB361339D}"/>
              </a:ext>
            </a:extLst>
          </p:cNvPr>
          <p:cNvSpPr/>
          <p:nvPr userDrawn="1"/>
        </p:nvSpPr>
        <p:spPr>
          <a:xfrm>
            <a:off x="-2245892" y="-2838258"/>
            <a:ext cx="12507925" cy="12706775"/>
          </a:xfrm>
          <a:prstGeom prst="ellipse">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7" y="196531"/>
            <a:ext cx="9056503" cy="943780"/>
          </a:xfrm>
        </p:spPr>
        <p:txBody>
          <a:bodyPr anchor="b">
            <a:normAutofit/>
          </a:bodyPr>
          <a:lstStyle>
            <a:lvl1pPr algn="l">
              <a:defRPr sz="4800" b="1">
                <a:solidFill>
                  <a:schemeClr val="bg1"/>
                </a:solidFill>
              </a:defRPr>
            </a:lvl1pPr>
          </a:lstStyle>
          <a:p>
            <a:r>
              <a:rPr lang="en-US"/>
              <a:t>Click to edit Master title style</a:t>
            </a:r>
          </a:p>
        </p:txBody>
      </p:sp>
      <p:sp>
        <p:nvSpPr>
          <p:cNvPr id="10" name="Text Placeholder 5">
            <a:extLst>
              <a:ext uri="{FF2B5EF4-FFF2-40B4-BE49-F238E27FC236}">
                <a16:creationId xmlns:a16="http://schemas.microsoft.com/office/drawing/2014/main" id="{BEDCBE6B-90A3-49C4-A270-A3F55EB126CE}"/>
              </a:ext>
            </a:extLst>
          </p:cNvPr>
          <p:cNvSpPr>
            <a:spLocks noGrp="1"/>
          </p:cNvSpPr>
          <p:nvPr>
            <p:ph type="body" sz="quarter" idx="11"/>
          </p:nvPr>
        </p:nvSpPr>
        <p:spPr>
          <a:xfrm>
            <a:off x="182564" y="1384637"/>
            <a:ext cx="9056504" cy="5322551"/>
          </a:xfrm>
        </p:spPr>
        <p:txBody>
          <a:bodyPr/>
          <a:lstStyle>
            <a:lvl1pPr>
              <a:defRPr sz="2000">
                <a:solidFill>
                  <a:schemeClr val="bg1"/>
                </a:solidFill>
              </a:defRPr>
            </a:lvl1pPr>
            <a:lvl2pPr>
              <a:defRPr sz="1800">
                <a:solidFill>
                  <a:schemeClr val="bg1"/>
                </a:solidFill>
              </a:defRPr>
            </a:lvl2pPr>
            <a:lvl3pPr>
              <a:defRPr sz="1800">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3A5E31E-AFD3-2F47-3F34-F87D5DF4DD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264192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0EC8701-2078-43C1-936B-D98CACE6DF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6688447" y="3656139"/>
            <a:ext cx="5852229" cy="3340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6F5972-3DE4-4593-B2A9-FEADB605B421}"/>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94" t="-290" r="-94" b="46912"/>
          <a:stretch/>
        </p:blipFill>
        <p:spPr bwMode="auto">
          <a:xfrm>
            <a:off x="3441940" y="139049"/>
            <a:ext cx="9169878" cy="3263156"/>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58B0A5F7-C53F-469A-AFB3-53B3813452FA}"/>
              </a:ext>
            </a:extLst>
          </p:cNvPr>
          <p:cNvSpPr/>
          <p:nvPr userDrawn="1"/>
        </p:nvSpPr>
        <p:spPr>
          <a:xfrm>
            <a:off x="-4063447" y="-1991977"/>
            <a:ext cx="11748309" cy="12165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69CA35-CF6D-4B20-B4A9-6436C39DB5B9}"/>
              </a:ext>
            </a:extLst>
          </p:cNvPr>
          <p:cNvSpPr/>
          <p:nvPr userDrawn="1"/>
        </p:nvSpPr>
        <p:spPr>
          <a:xfrm>
            <a:off x="-609600" y="-218649"/>
            <a:ext cx="13379116" cy="1303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583C5A-648C-4152-BA0A-EF1D87145124}"/>
              </a:ext>
            </a:extLst>
          </p:cNvPr>
          <p:cNvSpPr/>
          <p:nvPr userDrawn="1"/>
        </p:nvSpPr>
        <p:spPr>
          <a:xfrm>
            <a:off x="-4307409" y="-1991977"/>
            <a:ext cx="11748309" cy="12165906"/>
          </a:xfrm>
          <a:prstGeom prst="ellipse">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28187" y="1845201"/>
            <a:ext cx="6118425" cy="1836819"/>
          </a:xfrm>
        </p:spPr>
        <p:txBody>
          <a:bodyPr anchor="b">
            <a:normAutofit/>
          </a:bodyPr>
          <a:lstStyle>
            <a:lvl1pPr algn="l">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46DF834-B681-43D5-95DF-817A67E7C736}"/>
              </a:ext>
            </a:extLst>
          </p:cNvPr>
          <p:cNvSpPr>
            <a:spLocks noGrp="1"/>
          </p:cNvSpPr>
          <p:nvPr>
            <p:ph type="subTitle" idx="1"/>
          </p:nvPr>
        </p:nvSpPr>
        <p:spPr>
          <a:xfrm>
            <a:off x="-128187" y="3986152"/>
            <a:ext cx="5807489" cy="1552433"/>
          </a:xfrm>
        </p:spPr>
        <p:txBody>
          <a:bodyPr>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9AF2D5C3-202D-4733-B15E-2ED337A8BAD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360985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Logo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0F8238-4EC1-0B55-D8F2-0A323F01D180}"/>
              </a:ext>
            </a:extLst>
          </p:cNvPr>
          <p:cNvSpPr/>
          <p:nvPr userDrawn="1"/>
        </p:nvSpPr>
        <p:spPr>
          <a:xfrm>
            <a:off x="-1" y="-5782"/>
            <a:ext cx="9795934" cy="919777"/>
          </a:xfrm>
          <a:prstGeom prst="rect">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9" y="1197667"/>
            <a:ext cx="11812027" cy="1115224"/>
          </a:xfrm>
        </p:spPr>
        <p:txBody>
          <a:bodyPr anchor="b">
            <a:normAutofit/>
          </a:bodyPr>
          <a:lstStyle>
            <a:lvl1pPr algn="l">
              <a:defRPr sz="4800" b="1">
                <a:solidFill>
                  <a:srgbClr val="1E9D8B"/>
                </a:solidFill>
              </a:defRPr>
            </a:lvl1pPr>
          </a:lstStyle>
          <a:p>
            <a:r>
              <a:rPr lang="en-US"/>
              <a:t>Click to edit Master title style</a:t>
            </a:r>
          </a:p>
        </p:txBody>
      </p:sp>
      <p:sp>
        <p:nvSpPr>
          <p:cNvPr id="25" name="Text Placeholder 21">
            <a:extLst>
              <a:ext uri="{FF2B5EF4-FFF2-40B4-BE49-F238E27FC236}">
                <a16:creationId xmlns:a16="http://schemas.microsoft.com/office/drawing/2014/main" id="{C985FFA6-3BC4-40DE-8513-23E32B50E869}"/>
              </a:ext>
            </a:extLst>
          </p:cNvPr>
          <p:cNvSpPr>
            <a:spLocks noGrp="1"/>
          </p:cNvSpPr>
          <p:nvPr>
            <p:ph type="body" sz="quarter" idx="10"/>
          </p:nvPr>
        </p:nvSpPr>
        <p:spPr>
          <a:xfrm>
            <a:off x="182749" y="151430"/>
            <a:ext cx="5807489" cy="641350"/>
          </a:xfrm>
        </p:spPr>
        <p:txBody>
          <a:bodyPr>
            <a:noAutofit/>
          </a:bodyPr>
          <a:lstStyle>
            <a:lvl1pPr marL="0" indent="0">
              <a:buNone/>
              <a:defRPr sz="1400" b="1">
                <a:solidFill>
                  <a:schemeClr val="bg1"/>
                </a:solidFill>
              </a:defRPr>
            </a:lvl1pPr>
          </a:lstStyle>
          <a:p>
            <a:pPr lvl="0"/>
            <a:r>
              <a:rPr lang="en-US"/>
              <a:t>Click to edit Master text style</a:t>
            </a:r>
          </a:p>
        </p:txBody>
      </p:sp>
      <p:sp>
        <p:nvSpPr>
          <p:cNvPr id="12" name="Text Placeholder 5">
            <a:extLst>
              <a:ext uri="{FF2B5EF4-FFF2-40B4-BE49-F238E27FC236}">
                <a16:creationId xmlns:a16="http://schemas.microsoft.com/office/drawing/2014/main" id="{9D86D0B5-A174-41D6-ACB0-AD1B80BFEA56}"/>
              </a:ext>
            </a:extLst>
          </p:cNvPr>
          <p:cNvSpPr>
            <a:spLocks noGrp="1"/>
          </p:cNvSpPr>
          <p:nvPr>
            <p:ph type="body" sz="quarter" idx="11"/>
          </p:nvPr>
        </p:nvSpPr>
        <p:spPr>
          <a:xfrm>
            <a:off x="182563" y="2474913"/>
            <a:ext cx="11812587" cy="4232275"/>
          </a:xfrm>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206CE76-0C2E-E61E-6CDC-1372999368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80984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9" y="1197667"/>
            <a:ext cx="11812027" cy="1115224"/>
          </a:xfrm>
        </p:spPr>
        <p:txBody>
          <a:bodyPr anchor="b">
            <a:normAutofit/>
          </a:bodyPr>
          <a:lstStyle>
            <a:lvl1pPr algn="l">
              <a:defRPr sz="4800" b="1" i="0">
                <a:solidFill>
                  <a:srgbClr val="1E9D8B"/>
                </a:solidFill>
              </a:defRPr>
            </a:lvl1pPr>
          </a:lstStyle>
          <a:p>
            <a:r>
              <a:rPr lang="en-US"/>
              <a:t>Click to edit Master title style</a:t>
            </a:r>
          </a:p>
        </p:txBody>
      </p:sp>
      <p:sp>
        <p:nvSpPr>
          <p:cNvPr id="18" name="Rectangle 17">
            <a:extLst>
              <a:ext uri="{FF2B5EF4-FFF2-40B4-BE49-F238E27FC236}">
                <a16:creationId xmlns:a16="http://schemas.microsoft.com/office/drawing/2014/main" id="{5038478D-7EE8-4883-9C56-202343FFD1B4}"/>
              </a:ext>
            </a:extLst>
          </p:cNvPr>
          <p:cNvSpPr/>
          <p:nvPr userDrawn="1"/>
        </p:nvSpPr>
        <p:spPr>
          <a:xfrm>
            <a:off x="-1" y="-5782"/>
            <a:ext cx="9795934" cy="919777"/>
          </a:xfrm>
          <a:prstGeom prst="rect">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2A0326D3-11DE-4862-93DC-26A9026BB72B}"/>
              </a:ext>
            </a:extLst>
          </p:cNvPr>
          <p:cNvSpPr>
            <a:spLocks noGrp="1"/>
          </p:cNvSpPr>
          <p:nvPr>
            <p:ph type="body" sz="quarter" idx="10"/>
          </p:nvPr>
        </p:nvSpPr>
        <p:spPr>
          <a:xfrm>
            <a:off x="182749" y="151428"/>
            <a:ext cx="5876947" cy="641350"/>
          </a:xfrm>
        </p:spPr>
        <p:txBody>
          <a:bodyPr>
            <a:noAutofit/>
          </a:bodyPr>
          <a:lstStyle>
            <a:lvl1pPr marL="0" indent="0">
              <a:buNone/>
              <a:defRPr sz="1400" b="1">
                <a:solidFill>
                  <a:schemeClr val="bg1"/>
                </a:solidFill>
              </a:defRPr>
            </a:lvl1pPr>
          </a:lstStyle>
          <a:p>
            <a:pPr lvl="0"/>
            <a:r>
              <a:rPr lang="en-US"/>
              <a:t>Click to edit Master text style</a:t>
            </a:r>
          </a:p>
        </p:txBody>
      </p:sp>
      <p:sp>
        <p:nvSpPr>
          <p:cNvPr id="21" name="Text Placeholder 5">
            <a:extLst>
              <a:ext uri="{FF2B5EF4-FFF2-40B4-BE49-F238E27FC236}">
                <a16:creationId xmlns:a16="http://schemas.microsoft.com/office/drawing/2014/main" id="{DA1DC137-31CD-4E3E-AB15-056D466CE956}"/>
              </a:ext>
            </a:extLst>
          </p:cNvPr>
          <p:cNvSpPr>
            <a:spLocks noGrp="1"/>
          </p:cNvSpPr>
          <p:nvPr>
            <p:ph type="body" sz="quarter" idx="11"/>
          </p:nvPr>
        </p:nvSpPr>
        <p:spPr>
          <a:xfrm>
            <a:off x="182563" y="2474913"/>
            <a:ext cx="11812587" cy="4232275"/>
          </a:xfrm>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E4C7000-78C4-68F2-6846-DF0A58C66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3291" y="173555"/>
            <a:ext cx="1793581" cy="726400"/>
          </a:xfrm>
          <a:prstGeom prst="rect">
            <a:avLst/>
          </a:prstGeom>
        </p:spPr>
      </p:pic>
    </p:spTree>
    <p:extLst>
      <p:ext uri="{BB962C8B-B14F-4D97-AF65-F5344CB8AC3E}">
        <p14:creationId xmlns:p14="http://schemas.microsoft.com/office/powerpoint/2010/main" val="302515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Logo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5AC9-C0C6-411A-85D6-75C7388B3F9E}"/>
              </a:ext>
            </a:extLst>
          </p:cNvPr>
          <p:cNvSpPr>
            <a:spLocks noGrp="1"/>
          </p:cNvSpPr>
          <p:nvPr>
            <p:ph type="ctrTitle"/>
          </p:nvPr>
        </p:nvSpPr>
        <p:spPr>
          <a:xfrm>
            <a:off x="182747" y="196531"/>
            <a:ext cx="11801269" cy="943780"/>
          </a:xfrm>
        </p:spPr>
        <p:txBody>
          <a:bodyPr anchor="b">
            <a:normAutofit/>
          </a:bodyPr>
          <a:lstStyle>
            <a:lvl1pPr algn="l">
              <a:defRPr sz="4800" b="1">
                <a:solidFill>
                  <a:srgbClr val="1E9D8B"/>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8F15704A-25A9-49BD-8778-31B821D050F7}"/>
              </a:ext>
            </a:extLst>
          </p:cNvPr>
          <p:cNvCxnSpPr/>
          <p:nvPr userDrawn="1"/>
        </p:nvCxnSpPr>
        <p:spPr>
          <a:xfrm>
            <a:off x="-86061" y="6820354"/>
            <a:ext cx="12403567" cy="0"/>
          </a:xfrm>
          <a:prstGeom prst="line">
            <a:avLst/>
          </a:prstGeom>
          <a:ln w="76200">
            <a:solidFill>
              <a:srgbClr val="1E9D8B"/>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E745B286-544C-40BE-A939-A264E68088DD}"/>
              </a:ext>
            </a:extLst>
          </p:cNvPr>
          <p:cNvSpPr>
            <a:spLocks noGrp="1"/>
          </p:cNvSpPr>
          <p:nvPr>
            <p:ph type="body" sz="quarter" idx="11"/>
          </p:nvPr>
        </p:nvSpPr>
        <p:spPr>
          <a:xfrm>
            <a:off x="182747" y="1312862"/>
            <a:ext cx="11812587" cy="4590515"/>
          </a:xfrm>
        </p:spPr>
        <p:txBody>
          <a:bodyPr/>
          <a:lstStyle>
            <a:lvl1pPr>
              <a:defRPr sz="2000"/>
            </a:lvl1pPr>
            <a:lvl2pPr>
              <a:defRPr sz="18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054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8ACFD4-2CF1-4A2A-B7BE-753CAD407A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65BA3-B92C-4D9F-8556-B870CF3B91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8CFCE-F849-4D69-B8C9-7318146D0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57C62-A6DB-41C3-97FF-17D5CCE29515}" type="datetimeFigureOut">
              <a:rPr lang="en-US" smtClean="0"/>
              <a:t>3/22/2023</a:t>
            </a:fld>
            <a:endParaRPr lang="en-US"/>
          </a:p>
        </p:txBody>
      </p:sp>
      <p:sp>
        <p:nvSpPr>
          <p:cNvPr id="5" name="Footer Placeholder 4">
            <a:extLst>
              <a:ext uri="{FF2B5EF4-FFF2-40B4-BE49-F238E27FC236}">
                <a16:creationId xmlns:a16="http://schemas.microsoft.com/office/drawing/2014/main" id="{C34BCA40-BBEF-45EC-9DE7-4D31D25CF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56748F-255C-4E91-8EE4-959D2C63C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18539-49B4-4FF3-A627-75418A64621E}" type="slidenum">
              <a:rPr lang="en-US" smtClean="0"/>
              <a:t>‹#›</a:t>
            </a:fld>
            <a:endParaRPr lang="en-US"/>
          </a:p>
        </p:txBody>
      </p:sp>
    </p:spTree>
    <p:extLst>
      <p:ext uri="{BB962C8B-B14F-4D97-AF65-F5344CB8AC3E}">
        <p14:creationId xmlns:p14="http://schemas.microsoft.com/office/powerpoint/2010/main" val="41906731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50" r:id="rId6"/>
    <p:sldLayoutId id="2147483652" r:id="rId7"/>
    <p:sldLayoutId id="2147483651" r:id="rId8"/>
    <p:sldLayoutId id="2147483649" r:id="rId9"/>
    <p:sldLayoutId id="2147483653" r:id="rId10"/>
    <p:sldLayoutId id="2147483654" r:id="rId11"/>
    <p:sldLayoutId id="2147483656" r:id="rId12"/>
    <p:sldLayoutId id="21474836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entralcoastreachcodes.or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climatetechvc.substack.com/p/-five-frontier-challenges-to-deep"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3cenergy.org/wp-content/uploads/2022/09/2021-PCL-Postcard-final.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energy.ca.gov/publications/2021/california-building-decarbonization-assessmen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docs.cpuc.ca.gov/PublishedDocs/Efile/G000/M423/K516/423516230.PDF" TargetMode="External"/><Relationship Id="rId4" Type="http://schemas.openxmlformats.org/officeDocument/2006/relationships/hyperlink" Target="https://www.energy.ca.gov/publications/2018/deep-decarbonization-high-renewables-future-updated-results-california-pathway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rmi.org/insight/gasstoves-pollution-health."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www.energy.ca.gov/publications/2019/air-quality-implications-energy-scenario-california-using-high-levels#:~:text=Combined%20with%20non%2Demitting%20generation,significantly%20reduce%20greenhouse%20gas%20emissions.&amp;text=The%20results%20show%20that%20there,lead%20to%20substantial%20health%20benefit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innovation.luskin.ucla.edu/wp-content/uploads/2019/11/California_Building_Decarbonization.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peri.umass.edu/publication/item/1466-a-program-for-economic-recovery-and-clean-energy-transition-in-california"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hpc2017.org/wp-content/uploads/2017/05/O.2.1.2-The-U.S.-Residential-Heat-Pump-Market-a-Decade-after-The-Crisis-and-Regional-Report-North-America.pdf" TargetMode="External"/><Relationship Id="rId4" Type="http://schemas.openxmlformats.org/officeDocument/2006/relationships/hyperlink" Target="https://www.census.gov/content/dam/Census/library/publications/2019/demo/h150-19.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www.gov.ca.gov/2020/09/23/governor-newsom-announces-california-will-phase-out-gasoline-powered-cars-drastically-reduce-demand-for-fossil-fuel-in-californias-fight-against-climate-change/" TargetMode="External"/><Relationship Id="rId4" Type="http://schemas.openxmlformats.org/officeDocument/2006/relationships/hyperlink" Target="https://www.energy.ca.gov/data-reports/energy-insights/zero-emission-vehicle-and-infrastructure-statistics/new-zev-sal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s://www.energy.ca.gov/programs-and-topics/programs/electric-vehicle-charging-infrastructure-assessment-ab-212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bayareareachcodes.org/wp-content/uploads/2020/03/PCE_SCVE-EV-Infrastructure-Report-2019.11.05.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centralcoastreachcodes.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3cenergy.org/rebates/new-construction-electrification-program-2/"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5.jpeg"/><Relationship Id="rId11" Type="http://schemas.openxmlformats.org/officeDocument/2006/relationships/chart" Target="../charts/chart4.xml"/><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s://3cenergy.org/rebates/electrify-your-ride-residential/" TargetMode="External"/><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chart" Target="../charts/chart5.xml"/><Relationship Id="rId7"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chart" Target="../charts/chart7.xml"/><Relationship Id="rId5" Type="http://schemas.openxmlformats.org/officeDocument/2006/relationships/image" Target="../media/image55.png"/><Relationship Id="rId10" Type="http://schemas.openxmlformats.org/officeDocument/2006/relationships/hyperlink" Target="https://3cenergy.org/rebates/electrify-your-ride-commercial-2/" TargetMode="External"/><Relationship Id="rId4" Type="http://schemas.openxmlformats.org/officeDocument/2006/relationships/chart" Target="../charts/chart6.xml"/><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hyperlink" Target="https://www.turnerandtownsend.com/en/perspectives/international-construction-market-survey-2022/"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hyperlink" Target="https://3cenergy.org/rebates/electrify-your-ride-commercial-2/" TargetMode="External"/><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newbuildings.org/resource/building-electrification-technology-roadmap/" TargetMode="External"/><Relationship Id="rId7"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hyperlink" Target="https://ecosizer.ecotope.com/sizer/" TargetMode="External"/><Relationship Id="rId4" Type="http://schemas.openxmlformats.org/officeDocument/2006/relationships/hyperlink" Target="https://www.collaborativedesign.org/get-the-guide-bdpg-downloa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3cenergy.org/rebates/electrify-your-ride-residential/"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comments" Target="../comments/comment2.xml"/><Relationship Id="rId4" Type="http://schemas.openxmlformats.org/officeDocument/2006/relationships/hyperlink" Target="https://3cenergy.org/rebates/electrify-your-ride-commercial-2/"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centralcoastreachcodes.org/"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hyperlink" Target="https://www.npr.org/2021/10/07/1015460605/gas-stove-emissions-climate-change-health-effects" TargetMode="External"/><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hyperlink" Target="https://www.energy.ca.gov/publications/2021/california-building-decarbonization-assessment" TargetMode="External"/><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www.caiso.com/InitiativeDocuments/Draft20-YearTransmissionOutlook.pdf" TargetMode="External"/><Relationship Id="rId2" Type="http://schemas.openxmlformats.org/officeDocument/2006/relationships/hyperlink" Target="https://www.energy.ca.gov/publications/2018/deep-decarbonization-high-renewables-future-updated-results-california-pathways" TargetMode="External"/><Relationship Id="rId1" Type="http://schemas.openxmlformats.org/officeDocument/2006/relationships/slideLayout" Target="../slideLayouts/slideLayout3.xml"/><Relationship Id="rId6" Type="http://schemas.openxmlformats.org/officeDocument/2006/relationships/hyperlink" Target="https://docs.cpuc.ca.gov/SearchRes.aspx?docformat=ALL&amp;docid=496876177" TargetMode="External"/><Relationship Id="rId5" Type="http://schemas.openxmlformats.org/officeDocument/2006/relationships/hyperlink" Target="https://www.kcra.com/article/moving-pge-power-lines-underground-cost-who-foots-the-bill/39960842" TargetMode="External"/><Relationship Id="rId4" Type="http://schemas.openxmlformats.org/officeDocument/2006/relationships/hyperlink" Target="https://www-latimes-com.cdn.ampproject.org/c/s/www.latimes.com/opinion/story/2022-09-13/california-electric-grid-batteries-heat-wave-september-2022?_amp=true"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diagramLayout" Target="../diagrams/layout4.xml"/><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diagramData" Target="../diagrams/data4.xml"/><Relationship Id="rId16" Type="http://schemas.openxmlformats.org/officeDocument/2006/relationships/image" Target="../media/image72.svg"/><Relationship Id="rId1" Type="http://schemas.openxmlformats.org/officeDocument/2006/relationships/slideLayout" Target="../slideLayouts/slideLayout8.xml"/><Relationship Id="rId6" Type="http://schemas.microsoft.com/office/2007/relationships/diagramDrawing" Target="../diagrams/drawing4.xml"/><Relationship Id="rId11" Type="http://schemas.openxmlformats.org/officeDocument/2006/relationships/image" Target="../media/image67.png"/><Relationship Id="rId5" Type="http://schemas.openxmlformats.org/officeDocument/2006/relationships/diagramColors" Target="../diagrams/colors4.xml"/><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diagramQuickStyle" Target="../diagrams/quickStyle4.xml"/><Relationship Id="rId9" Type="http://schemas.openxmlformats.org/officeDocument/2006/relationships/image" Target="../media/image65.png"/><Relationship Id="rId14" Type="http://schemas.openxmlformats.org/officeDocument/2006/relationships/image" Target="../media/image70.svg"/></Relationships>
</file>

<file path=ppt/slides/_rels/slide4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hyperlink" Target="https://3cenergy.org/rebates/electrify-your-home/"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eia.gov/dnav/ng/hist/n3010ca3m.htm" TargetMode="External"/><Relationship Id="rId7" Type="http://schemas.openxmlformats.org/officeDocument/2006/relationships/hyperlink" Target="https://www.energy.ca.gov/publications/2021/california-building-decarbonization-assessment"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chart" Target="../charts/chart14.xml"/><Relationship Id="rId4" Type="http://schemas.openxmlformats.org/officeDocument/2006/relationships/hyperlink" Target="https://www.eia.gov/electricity/data/browser/#/topic/7?agg=2,0,1&amp;geo=g&amp;freq=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localenergycodes.com/content/adopted-ordinance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5" Type="http://schemas.openxmlformats.org/officeDocument/2006/relationships/image" Target="https://s3.amazonaws.com/donordock-email-images/1658279076734-802035.jpg" TargetMode="Externa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https://s3.amazonaws.com/donordock-email-images/1658279076734-802035.jpg" TargetMode="Externa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ruthchek.com/our_projects/2/78/lawrence-berkeley-national-lab-integrative-genomics-building"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F16C-F5E2-44C5-8646-641A7EC66321}"/>
              </a:ext>
            </a:extLst>
          </p:cNvPr>
          <p:cNvSpPr>
            <a:spLocks noGrp="1"/>
          </p:cNvSpPr>
          <p:nvPr>
            <p:ph type="ctrTitle"/>
          </p:nvPr>
        </p:nvSpPr>
        <p:spPr>
          <a:xfrm>
            <a:off x="552204" y="1258123"/>
            <a:ext cx="5807489" cy="1836819"/>
          </a:xfrm>
        </p:spPr>
        <p:txBody>
          <a:bodyPr/>
          <a:lstStyle/>
          <a:p>
            <a:r>
              <a:rPr lang="en-US" dirty="0"/>
              <a:t>2022 Reach  Codes Program</a:t>
            </a:r>
          </a:p>
        </p:txBody>
      </p:sp>
      <p:sp>
        <p:nvSpPr>
          <p:cNvPr id="3" name="Subtitle 2">
            <a:extLst>
              <a:ext uri="{FF2B5EF4-FFF2-40B4-BE49-F238E27FC236}">
                <a16:creationId xmlns:a16="http://schemas.microsoft.com/office/drawing/2014/main" id="{97D60A43-B145-4673-8523-A49C24E6A975}"/>
              </a:ext>
            </a:extLst>
          </p:cNvPr>
          <p:cNvSpPr>
            <a:spLocks noGrp="1"/>
          </p:cNvSpPr>
          <p:nvPr>
            <p:ph type="subTitle" idx="1"/>
          </p:nvPr>
        </p:nvSpPr>
        <p:spPr>
          <a:xfrm>
            <a:off x="552204" y="3283527"/>
            <a:ext cx="5807489" cy="2850672"/>
          </a:xfrm>
        </p:spPr>
        <p:txBody>
          <a:bodyPr vert="horz" lIns="91440" tIns="45720" rIns="91440" bIns="45720" rtlCol="0" anchor="t">
            <a:normAutofit/>
          </a:bodyPr>
          <a:lstStyle/>
          <a:p>
            <a:r>
              <a:rPr lang="en-US" sz="2000" b="0" dirty="0"/>
              <a:t>Advancing safer, healthier and more affordable buildings and vehicles</a:t>
            </a:r>
          </a:p>
          <a:p>
            <a:endParaRPr lang="en-US" sz="2000" dirty="0"/>
          </a:p>
          <a:p>
            <a:r>
              <a:rPr lang="en-US" sz="2000" b="0" dirty="0"/>
              <a:t>Slide Deck Library for Member Agency Use</a:t>
            </a:r>
            <a:endParaRPr lang="en-US" sz="2000" b="0" dirty="0">
              <a:cs typeface="Arial"/>
            </a:endParaRPr>
          </a:p>
          <a:p>
            <a:endParaRPr lang="en-US" sz="2000" b="0" dirty="0">
              <a:cs typeface="Arial"/>
            </a:endParaRPr>
          </a:p>
          <a:p>
            <a:endParaRPr lang="en-US" sz="2000" b="0" dirty="0">
              <a:cs typeface="Arial"/>
            </a:endParaRPr>
          </a:p>
          <a:p>
            <a:r>
              <a:rPr lang="en-US" sz="2000" b="0" dirty="0">
                <a:solidFill>
                  <a:schemeClr val="accent5">
                    <a:lumMod val="60000"/>
                    <a:lumOff val="40000"/>
                  </a:schemeClr>
                </a:solidFill>
                <a:cs typeface="Arial"/>
                <a:hlinkClick r:id="rId3">
                  <a:extLst>
                    <a:ext uri="{A12FA001-AC4F-418D-AE19-62706E023703}">
                      <ahyp:hlinkClr xmlns:ahyp="http://schemas.microsoft.com/office/drawing/2018/hyperlinkcolor" val="tx"/>
                    </a:ext>
                  </a:extLst>
                </a:hlinkClick>
              </a:rPr>
              <a:t>CentralCoastReachCodes.org</a:t>
            </a:r>
            <a:endParaRPr lang="en-US" sz="2000" b="0" dirty="0">
              <a:solidFill>
                <a:schemeClr val="accent5">
                  <a:lumMod val="60000"/>
                  <a:lumOff val="40000"/>
                </a:schemeClr>
              </a:solidFill>
              <a:cs typeface="Arial"/>
            </a:endParaRPr>
          </a:p>
        </p:txBody>
      </p:sp>
    </p:spTree>
    <p:extLst>
      <p:ext uri="{BB962C8B-B14F-4D97-AF65-F5344CB8AC3E}">
        <p14:creationId xmlns:p14="http://schemas.microsoft.com/office/powerpoint/2010/main" val="369884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a:xfrm>
            <a:off x="265877" y="217458"/>
            <a:ext cx="8388596" cy="641350"/>
          </a:xfrm>
        </p:spPr>
        <p:txBody>
          <a:bodyPr/>
          <a:lstStyle/>
          <a:p>
            <a:r>
              <a:rPr lang="en-US" sz="3200"/>
              <a:t>Global Carbon Emissions Sources</a:t>
            </a:r>
          </a:p>
        </p:txBody>
      </p:sp>
      <p:grpSp>
        <p:nvGrpSpPr>
          <p:cNvPr id="13" name="Group 12">
            <a:extLst>
              <a:ext uri="{FF2B5EF4-FFF2-40B4-BE49-F238E27FC236}">
                <a16:creationId xmlns:a16="http://schemas.microsoft.com/office/drawing/2014/main" id="{1311794F-092B-41AA-ADEC-DCC6CE75D8A9}"/>
              </a:ext>
            </a:extLst>
          </p:cNvPr>
          <p:cNvGrpSpPr/>
          <p:nvPr/>
        </p:nvGrpSpPr>
        <p:grpSpPr>
          <a:xfrm>
            <a:off x="1568501" y="1379653"/>
            <a:ext cx="6042263" cy="5030383"/>
            <a:chOff x="2238859" y="1086156"/>
            <a:chExt cx="6773737" cy="5620414"/>
          </a:xfrm>
        </p:grpSpPr>
        <p:pic>
          <p:nvPicPr>
            <p:cNvPr id="1028" name="Picture 4">
              <a:extLst>
                <a:ext uri="{FF2B5EF4-FFF2-40B4-BE49-F238E27FC236}">
                  <a16:creationId xmlns:a16="http://schemas.microsoft.com/office/drawing/2014/main" id="{9FA60460-9E7A-402A-A83F-E2CA87B94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859" y="1086156"/>
              <a:ext cx="6773737" cy="546652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Cloud outline">
              <a:extLst>
                <a:ext uri="{FF2B5EF4-FFF2-40B4-BE49-F238E27FC236}">
                  <a16:creationId xmlns:a16="http://schemas.microsoft.com/office/drawing/2014/main" id="{B4A7100C-E0F2-4364-B75D-47F6A42658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2304" y="6105141"/>
              <a:ext cx="601429" cy="601429"/>
            </a:xfrm>
            <a:prstGeom prst="rect">
              <a:avLst/>
            </a:prstGeom>
          </p:spPr>
        </p:pic>
        <p:pic>
          <p:nvPicPr>
            <p:cNvPr id="15" name="Graphic 14" descr="Cloud outline">
              <a:extLst>
                <a:ext uri="{FF2B5EF4-FFF2-40B4-BE49-F238E27FC236}">
                  <a16:creationId xmlns:a16="http://schemas.microsoft.com/office/drawing/2014/main" id="{DA3591E8-AC99-412C-9115-182E6BA88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6423" y="6105141"/>
              <a:ext cx="601429" cy="601429"/>
            </a:xfrm>
            <a:prstGeom prst="rect">
              <a:avLst/>
            </a:prstGeom>
          </p:spPr>
        </p:pic>
        <p:pic>
          <p:nvPicPr>
            <p:cNvPr id="16" name="Graphic 15" descr="Cloud outline">
              <a:extLst>
                <a:ext uri="{FF2B5EF4-FFF2-40B4-BE49-F238E27FC236}">
                  <a16:creationId xmlns:a16="http://schemas.microsoft.com/office/drawing/2014/main" id="{BA8802E4-07B1-4796-8353-C707C36E57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0244" y="4084709"/>
              <a:ext cx="601429" cy="601429"/>
            </a:xfrm>
            <a:prstGeom prst="rect">
              <a:avLst/>
            </a:prstGeom>
          </p:spPr>
        </p:pic>
      </p:grpSp>
      <p:sp>
        <p:nvSpPr>
          <p:cNvPr id="10" name="Subtitle 2">
            <a:extLst>
              <a:ext uri="{FF2B5EF4-FFF2-40B4-BE49-F238E27FC236}">
                <a16:creationId xmlns:a16="http://schemas.microsoft.com/office/drawing/2014/main" id="{8026BE3F-A099-455B-B1D8-AAE20BC30D5E}"/>
              </a:ext>
            </a:extLst>
          </p:cNvPr>
          <p:cNvSpPr txBox="1">
            <a:spLocks/>
          </p:cNvSpPr>
          <p:nvPr/>
        </p:nvSpPr>
        <p:spPr>
          <a:xfrm>
            <a:off x="8431075" y="2079474"/>
            <a:ext cx="2989054" cy="17465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5"/>
                </a:solidFill>
              </a:rPr>
              <a:t>18%</a:t>
            </a:r>
            <a:r>
              <a:rPr lang="en-US" sz="2000"/>
              <a:t> Commercial &amp; Residential Buildings</a:t>
            </a:r>
          </a:p>
          <a:p>
            <a:pPr marL="0" indent="0">
              <a:buNone/>
            </a:pPr>
            <a:r>
              <a:rPr lang="en-US" sz="2000" b="1">
                <a:solidFill>
                  <a:schemeClr val="accent5"/>
                </a:solidFill>
              </a:rPr>
              <a:t>12%</a:t>
            </a:r>
            <a:r>
              <a:rPr lang="en-US" sz="2000"/>
              <a:t> Road transport</a:t>
            </a:r>
          </a:p>
          <a:p>
            <a:pPr marL="0" indent="0">
              <a:buNone/>
            </a:pPr>
            <a:endParaRPr lang="en-US" sz="1600">
              <a:cs typeface="Arial"/>
            </a:endParaRPr>
          </a:p>
          <a:p>
            <a:pPr marL="0" indent="0">
              <a:buNone/>
            </a:pPr>
            <a:r>
              <a:rPr lang="en-US" sz="1100" i="1"/>
              <a:t>Source: </a:t>
            </a:r>
            <a:r>
              <a:rPr lang="en-US" sz="1100" i="1" err="1">
                <a:hlinkClick r:id="rId6"/>
              </a:rPr>
              <a:t>Shayle</a:t>
            </a:r>
            <a:r>
              <a:rPr lang="en-US" sz="1100" i="1">
                <a:hlinkClick r:id="rId6"/>
              </a:rPr>
              <a:t> </a:t>
            </a:r>
            <a:r>
              <a:rPr lang="en-US" sz="1100" i="1" err="1">
                <a:hlinkClick r:id="rId6"/>
              </a:rPr>
              <a:t>Kann</a:t>
            </a:r>
            <a:r>
              <a:rPr lang="en-US" sz="1100" i="1">
                <a:hlinkClick r:id="rId6"/>
              </a:rPr>
              <a:t>, Climate Tech VC</a:t>
            </a:r>
            <a:endParaRPr lang="en-US" sz="1100" i="1">
              <a:cs typeface="Arial"/>
            </a:endParaRPr>
          </a:p>
          <a:p>
            <a:pPr marL="0" indent="0">
              <a:buNone/>
            </a:pPr>
            <a:endParaRPr lang="en-US" sz="1600"/>
          </a:p>
          <a:p>
            <a:pPr marL="0" indent="0">
              <a:buNone/>
            </a:pPr>
            <a:endParaRPr lang="en-US" sz="1600"/>
          </a:p>
        </p:txBody>
      </p:sp>
      <p:sp>
        <p:nvSpPr>
          <p:cNvPr id="9" name="Rectangle: Rounded Corners 8">
            <a:extLst>
              <a:ext uri="{FF2B5EF4-FFF2-40B4-BE49-F238E27FC236}">
                <a16:creationId xmlns:a16="http://schemas.microsoft.com/office/drawing/2014/main" id="{109C33F0-1A02-404A-99A0-A8B8E2889D2D}"/>
              </a:ext>
            </a:extLst>
          </p:cNvPr>
          <p:cNvSpPr/>
          <p:nvPr/>
        </p:nvSpPr>
        <p:spPr>
          <a:xfrm>
            <a:off x="8320239" y="4170902"/>
            <a:ext cx="2989054" cy="1660310"/>
          </a:xfrm>
          <a:prstGeom prst="roundRect">
            <a:avLst/>
          </a:prstGeom>
          <a:solidFill>
            <a:srgbClr val="1E9D8B"/>
          </a:solidFill>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FFFF"/>
                </a:solidFill>
                <a:cs typeface="Arial"/>
              </a:rPr>
              <a:t>In CA, these emissions are overwhelmingly associated with methane gas equipment that can be electrified</a:t>
            </a:r>
            <a:endParaRPr lang="en-US">
              <a:solidFill>
                <a:srgbClr val="FFFFFF"/>
              </a:solidFill>
            </a:endParaRPr>
          </a:p>
        </p:txBody>
      </p:sp>
    </p:spTree>
    <p:extLst>
      <p:ext uri="{BB962C8B-B14F-4D97-AF65-F5344CB8AC3E}">
        <p14:creationId xmlns:p14="http://schemas.microsoft.com/office/powerpoint/2010/main" val="1495807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F2C5-935E-418B-9CF2-D9E701659AE0}"/>
              </a:ext>
            </a:extLst>
          </p:cNvPr>
          <p:cNvSpPr>
            <a:spLocks noGrp="1"/>
          </p:cNvSpPr>
          <p:nvPr>
            <p:ph type="ctrTitle"/>
          </p:nvPr>
        </p:nvSpPr>
        <p:spPr>
          <a:xfrm>
            <a:off x="182564" y="865735"/>
            <a:ext cx="11812027" cy="848766"/>
          </a:xfrm>
        </p:spPr>
        <p:txBody>
          <a:bodyPr>
            <a:normAutofit/>
          </a:bodyPr>
          <a:lstStyle/>
          <a:p>
            <a:r>
              <a:rPr lang="en-US" sz="3200"/>
              <a:t>Electrification, Compared to Fossil Fuels</a:t>
            </a:r>
          </a:p>
        </p:txBody>
      </p:sp>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CB0BE62E-1FFB-4556-9678-20B1CB82E934}"/>
              </a:ext>
            </a:extLst>
          </p:cNvPr>
          <p:cNvSpPr txBox="1"/>
          <p:nvPr/>
        </p:nvSpPr>
        <p:spPr>
          <a:xfrm>
            <a:off x="6645622" y="6252096"/>
            <a:ext cx="4131907" cy="307777"/>
          </a:xfrm>
          <a:prstGeom prst="rect">
            <a:avLst/>
          </a:prstGeom>
          <a:noFill/>
        </p:spPr>
        <p:txBody>
          <a:bodyPr wrap="square" rtlCol="0">
            <a:spAutoFit/>
          </a:bodyPr>
          <a:lstStyle/>
          <a:p>
            <a:pPr algn="ctr"/>
            <a:r>
              <a:rPr lang="en-US" sz="1400" i="1"/>
              <a:t>Source: </a:t>
            </a:r>
            <a:r>
              <a:rPr lang="en-US" sz="1400" i="1">
                <a:hlinkClick r:id="rId3"/>
              </a:rPr>
              <a:t>3CE Power Content July 2022</a:t>
            </a:r>
            <a:endParaRPr lang="en-US" sz="1400" i="1"/>
          </a:p>
        </p:txBody>
      </p:sp>
      <p:sp>
        <p:nvSpPr>
          <p:cNvPr id="9" name="Text Placeholder 3">
            <a:extLst>
              <a:ext uri="{FF2B5EF4-FFF2-40B4-BE49-F238E27FC236}">
                <a16:creationId xmlns:a16="http://schemas.microsoft.com/office/drawing/2014/main" id="{65C89969-DB10-42AC-B144-F08B95768449}"/>
              </a:ext>
            </a:extLst>
          </p:cNvPr>
          <p:cNvSpPr txBox="1">
            <a:spLocks/>
          </p:cNvSpPr>
          <p:nvPr/>
        </p:nvSpPr>
        <p:spPr>
          <a:xfrm>
            <a:off x="287339" y="2196894"/>
            <a:ext cx="3850421" cy="4382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Carbon-free</a:t>
            </a:r>
            <a:endParaRPr lang="en-US">
              <a:solidFill>
                <a:srgbClr val="000000"/>
              </a:solidFill>
              <a:cs typeface="Arial"/>
            </a:endParaRPr>
          </a:p>
          <a:p>
            <a:r>
              <a:rPr lang="en-US">
                <a:solidFill>
                  <a:schemeClr val="bg1"/>
                </a:solidFill>
              </a:rPr>
              <a:t>Lowest-cost, lowest-risk pathway</a:t>
            </a:r>
            <a:endParaRPr lang="en-US">
              <a:solidFill>
                <a:schemeClr val="bg1"/>
              </a:solidFill>
              <a:cs typeface="Arial"/>
            </a:endParaRPr>
          </a:p>
          <a:p>
            <a:endParaRPr lang="en-US">
              <a:solidFill>
                <a:schemeClr val="bg1"/>
              </a:solidFill>
              <a:cs typeface="Arial"/>
            </a:endParaRPr>
          </a:p>
          <a:p>
            <a:r>
              <a:rPr lang="en-US">
                <a:solidFill>
                  <a:schemeClr val="bg1"/>
                </a:solidFill>
              </a:rPr>
              <a:t>Healthier indoor air </a:t>
            </a:r>
            <a:endParaRPr lang="en-US">
              <a:solidFill>
                <a:schemeClr val="bg1"/>
              </a:solidFill>
              <a:cs typeface="Arial"/>
            </a:endParaRPr>
          </a:p>
          <a:p>
            <a:endParaRPr lang="en-US">
              <a:solidFill>
                <a:schemeClr val="bg1"/>
              </a:solidFill>
              <a:cs typeface="Arial"/>
            </a:endParaRPr>
          </a:p>
          <a:p>
            <a:r>
              <a:rPr lang="en-US">
                <a:solidFill>
                  <a:schemeClr val="bg1"/>
                </a:solidFill>
              </a:rPr>
              <a:t>Job creation</a:t>
            </a:r>
            <a:endParaRPr lang="en-US">
              <a:solidFill>
                <a:schemeClr val="bg1"/>
              </a:solidFill>
              <a:cs typeface="Arial"/>
            </a:endParaRPr>
          </a:p>
          <a:p>
            <a:pPr marL="0" indent="0" fontAlgn="base">
              <a:buFont typeface="Arial" panose="020B0604020202020204" pitchFamily="34" charset="0"/>
              <a:buNone/>
            </a:pPr>
            <a:endParaRPr lang="en-US" u="sng"/>
          </a:p>
        </p:txBody>
      </p:sp>
      <p:pic>
        <p:nvPicPr>
          <p:cNvPr id="4" name="Picture 6" descr="Chart&#10;&#10;Description automatically generated">
            <a:extLst>
              <a:ext uri="{FF2B5EF4-FFF2-40B4-BE49-F238E27FC236}">
                <a16:creationId xmlns:a16="http://schemas.microsoft.com/office/drawing/2014/main" id="{B83C07AA-9D43-E72C-B02A-E842CBD6967F}"/>
              </a:ext>
            </a:extLst>
          </p:cNvPr>
          <p:cNvPicPr>
            <a:picLocks noChangeAspect="1"/>
          </p:cNvPicPr>
          <p:nvPr/>
        </p:nvPicPr>
        <p:blipFill>
          <a:blip r:embed="rId4"/>
          <a:stretch>
            <a:fillRect/>
          </a:stretch>
        </p:blipFill>
        <p:spPr>
          <a:xfrm>
            <a:off x="5728305" y="1904799"/>
            <a:ext cx="5767009" cy="4136974"/>
          </a:xfrm>
          <a:prstGeom prst="rect">
            <a:avLst/>
          </a:prstGeom>
        </p:spPr>
      </p:pic>
    </p:spTree>
    <p:extLst>
      <p:ext uri="{BB962C8B-B14F-4D97-AF65-F5344CB8AC3E}">
        <p14:creationId xmlns:p14="http://schemas.microsoft.com/office/powerpoint/2010/main" val="317511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p:txBody>
          <a:bodyPr/>
          <a:lstStyle/>
          <a:p>
            <a:endParaRPr lang="en-US"/>
          </a:p>
        </p:txBody>
      </p:sp>
      <p:sp>
        <p:nvSpPr>
          <p:cNvPr id="10" name="TextBox 9">
            <a:extLst>
              <a:ext uri="{FF2B5EF4-FFF2-40B4-BE49-F238E27FC236}">
                <a16:creationId xmlns:a16="http://schemas.microsoft.com/office/drawing/2014/main" id="{4163A49C-E196-4893-945D-A011B63534F9}"/>
              </a:ext>
            </a:extLst>
          </p:cNvPr>
          <p:cNvSpPr txBox="1"/>
          <p:nvPr/>
        </p:nvSpPr>
        <p:spPr>
          <a:xfrm>
            <a:off x="5298665" y="6023018"/>
            <a:ext cx="5331491" cy="523220"/>
          </a:xfrm>
          <a:prstGeom prst="rect">
            <a:avLst/>
          </a:prstGeom>
          <a:noFill/>
        </p:spPr>
        <p:txBody>
          <a:bodyPr wrap="square" rtlCol="0">
            <a:spAutoFit/>
          </a:bodyPr>
          <a:lstStyle/>
          <a:p>
            <a:pPr algn="ctr"/>
            <a:r>
              <a:rPr lang="en-US" sz="1400" i="1"/>
              <a:t>Sources: 1) </a:t>
            </a:r>
            <a:r>
              <a:rPr lang="en-US" sz="1400" i="1">
                <a:hlinkClick r:id="rId3"/>
              </a:rPr>
              <a:t>AB3232 Decarbonization Assessment 2021</a:t>
            </a:r>
            <a:r>
              <a:rPr lang="en-US" sz="1400" i="1"/>
              <a:t> 2) </a:t>
            </a:r>
            <a:r>
              <a:rPr lang="en-US" sz="1400" i="1">
                <a:hlinkClick r:id="rId4"/>
              </a:rPr>
              <a:t>CA Energy Commission 2018</a:t>
            </a:r>
            <a:r>
              <a:rPr lang="en-US" sz="1400" i="1"/>
              <a:t> 3) </a:t>
            </a:r>
            <a:r>
              <a:rPr lang="en-US" sz="1400" i="1">
                <a:hlinkClick r:id="rId5"/>
              </a:rPr>
              <a:t>CPUC 2021</a:t>
            </a:r>
            <a:endParaRPr lang="en-US" sz="1400" i="1"/>
          </a:p>
        </p:txBody>
      </p:sp>
      <p:pic>
        <p:nvPicPr>
          <p:cNvPr id="11" name="Picture 10">
            <a:extLst>
              <a:ext uri="{FF2B5EF4-FFF2-40B4-BE49-F238E27FC236}">
                <a16:creationId xmlns:a16="http://schemas.microsoft.com/office/drawing/2014/main" id="{234FC0B9-3310-4C0A-8050-220AB2DE458E}"/>
              </a:ext>
            </a:extLst>
          </p:cNvPr>
          <p:cNvPicPr>
            <a:picLocks noChangeAspect="1"/>
          </p:cNvPicPr>
          <p:nvPr/>
        </p:nvPicPr>
        <p:blipFill>
          <a:blip r:embed="rId6"/>
          <a:stretch>
            <a:fillRect/>
          </a:stretch>
        </p:blipFill>
        <p:spPr>
          <a:xfrm>
            <a:off x="4900600" y="2373672"/>
            <a:ext cx="6282743" cy="3507439"/>
          </a:xfrm>
          <a:prstGeom prst="rect">
            <a:avLst/>
          </a:prstGeom>
        </p:spPr>
      </p:pic>
      <p:sp>
        <p:nvSpPr>
          <p:cNvPr id="6" name="Text Placeholder 3">
            <a:extLst>
              <a:ext uri="{FF2B5EF4-FFF2-40B4-BE49-F238E27FC236}">
                <a16:creationId xmlns:a16="http://schemas.microsoft.com/office/drawing/2014/main" id="{726D3606-6E5C-4022-B31D-441ACC0497CB}"/>
              </a:ext>
            </a:extLst>
          </p:cNvPr>
          <p:cNvSpPr txBox="1">
            <a:spLocks/>
          </p:cNvSpPr>
          <p:nvPr/>
        </p:nvSpPr>
        <p:spPr>
          <a:xfrm>
            <a:off x="334964" y="2163963"/>
            <a:ext cx="3850421" cy="4382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lumMod val="85000"/>
                  </a:schemeClr>
                </a:solidFill>
              </a:rPr>
              <a:t>Carbon-free</a:t>
            </a:r>
            <a:endParaRPr lang="en-US">
              <a:solidFill>
                <a:schemeClr val="bg1">
                  <a:lumMod val="85000"/>
                </a:schemeClr>
              </a:solidFill>
              <a:cs typeface="Arial"/>
            </a:endParaRPr>
          </a:p>
          <a:p>
            <a:endParaRPr lang="en-US">
              <a:solidFill>
                <a:schemeClr val="bg1">
                  <a:lumMod val="85000"/>
                </a:schemeClr>
              </a:solidFill>
            </a:endParaRPr>
          </a:p>
          <a:p>
            <a:endParaRPr lang="en-US">
              <a:solidFill>
                <a:schemeClr val="bg1">
                  <a:lumMod val="85000"/>
                </a:schemeClr>
              </a:solidFill>
            </a:endParaRPr>
          </a:p>
          <a:p>
            <a:r>
              <a:rPr lang="en-US"/>
              <a:t>Lowest-cost, lowest-risk pathway</a:t>
            </a:r>
            <a:endParaRPr lang="en-US">
              <a:cs typeface="Arial"/>
            </a:endParaRPr>
          </a:p>
          <a:p>
            <a:endParaRPr lang="en-US">
              <a:solidFill>
                <a:schemeClr val="bg1"/>
              </a:solidFill>
              <a:cs typeface="Arial"/>
            </a:endParaRPr>
          </a:p>
          <a:p>
            <a:r>
              <a:rPr lang="en-US">
                <a:solidFill>
                  <a:schemeClr val="bg1"/>
                </a:solidFill>
              </a:rPr>
              <a:t>Healthier indoor air </a:t>
            </a:r>
            <a:endParaRPr lang="en-US">
              <a:solidFill>
                <a:schemeClr val="bg1"/>
              </a:solidFill>
              <a:cs typeface="Arial"/>
            </a:endParaRPr>
          </a:p>
          <a:p>
            <a:endParaRPr lang="en-US">
              <a:solidFill>
                <a:schemeClr val="bg1"/>
              </a:solidFill>
              <a:cs typeface="Arial"/>
            </a:endParaRPr>
          </a:p>
          <a:p>
            <a:r>
              <a:rPr lang="en-US">
                <a:solidFill>
                  <a:schemeClr val="bg1"/>
                </a:solidFill>
              </a:rPr>
              <a:t>Job creation</a:t>
            </a:r>
            <a:endParaRPr lang="en-US">
              <a:solidFill>
                <a:schemeClr val="bg1"/>
              </a:solidFill>
              <a:cs typeface="Arial"/>
            </a:endParaRPr>
          </a:p>
          <a:p>
            <a:pPr marL="0" indent="0" fontAlgn="base">
              <a:buFont typeface="Arial" panose="020B0604020202020204" pitchFamily="34" charset="0"/>
              <a:buNone/>
            </a:pPr>
            <a:endParaRPr lang="en-US" u="sng"/>
          </a:p>
        </p:txBody>
      </p:sp>
      <p:sp>
        <p:nvSpPr>
          <p:cNvPr id="7" name="Title 1">
            <a:extLst>
              <a:ext uri="{FF2B5EF4-FFF2-40B4-BE49-F238E27FC236}">
                <a16:creationId xmlns:a16="http://schemas.microsoft.com/office/drawing/2014/main" id="{15DE6ACA-92EF-A5B9-3002-DA1D9F5C1221}"/>
              </a:ext>
            </a:extLst>
          </p:cNvPr>
          <p:cNvSpPr>
            <a:spLocks noGrp="1"/>
          </p:cNvSpPr>
          <p:nvPr>
            <p:ph type="ctrTitle"/>
          </p:nvPr>
        </p:nvSpPr>
        <p:spPr>
          <a:xfrm>
            <a:off x="182564" y="865735"/>
            <a:ext cx="11812027" cy="848766"/>
          </a:xfrm>
        </p:spPr>
        <p:txBody>
          <a:bodyPr>
            <a:normAutofit/>
          </a:bodyPr>
          <a:lstStyle/>
          <a:p>
            <a:r>
              <a:rPr lang="en-US" sz="3200"/>
              <a:t>Electrification, Compared to Fossil Fuels</a:t>
            </a:r>
          </a:p>
        </p:txBody>
      </p:sp>
    </p:spTree>
    <p:extLst>
      <p:ext uri="{BB962C8B-B14F-4D97-AF65-F5344CB8AC3E}">
        <p14:creationId xmlns:p14="http://schemas.microsoft.com/office/powerpoint/2010/main" val="4068777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p:txBody>
          <a:bodyPr/>
          <a:lstStyle/>
          <a:p>
            <a:endParaRPr lang="en-US"/>
          </a:p>
        </p:txBody>
      </p:sp>
      <p:sp>
        <p:nvSpPr>
          <p:cNvPr id="10" name="TextBox 9">
            <a:extLst>
              <a:ext uri="{FF2B5EF4-FFF2-40B4-BE49-F238E27FC236}">
                <a16:creationId xmlns:a16="http://schemas.microsoft.com/office/drawing/2014/main" id="{4163A49C-E196-4893-945D-A011B63534F9}"/>
              </a:ext>
            </a:extLst>
          </p:cNvPr>
          <p:cNvSpPr txBox="1"/>
          <p:nvPr/>
        </p:nvSpPr>
        <p:spPr>
          <a:xfrm>
            <a:off x="6450541" y="6174241"/>
            <a:ext cx="3670806" cy="307777"/>
          </a:xfrm>
          <a:prstGeom prst="rect">
            <a:avLst/>
          </a:prstGeom>
          <a:noFill/>
        </p:spPr>
        <p:txBody>
          <a:bodyPr wrap="square" rtlCol="0">
            <a:spAutoFit/>
          </a:bodyPr>
          <a:lstStyle/>
          <a:p>
            <a:pPr marL="0" indent="0" algn="ctr" rtl="0" fontAlgn="base">
              <a:buNone/>
            </a:pPr>
            <a:r>
              <a:rPr lang="en-US" sz="1400" i="1"/>
              <a:t>Sources: </a:t>
            </a:r>
            <a:r>
              <a:rPr lang="en-US" sz="1400" i="1">
                <a:hlinkClick r:id="rId3"/>
              </a:rPr>
              <a:t>RMI 2020</a:t>
            </a:r>
            <a:r>
              <a:rPr lang="en-US" sz="1400" i="1"/>
              <a:t>, </a:t>
            </a:r>
            <a:r>
              <a:rPr lang="en-US" sz="1400" i="1">
                <a:hlinkClick r:id="rId4"/>
              </a:rPr>
              <a:t>CEC 2019</a:t>
            </a:r>
            <a:endParaRPr lang="en-US" sz="1400" i="1"/>
          </a:p>
        </p:txBody>
      </p:sp>
      <p:pic>
        <p:nvPicPr>
          <p:cNvPr id="6" name="Picture 5">
            <a:extLst>
              <a:ext uri="{FF2B5EF4-FFF2-40B4-BE49-F238E27FC236}">
                <a16:creationId xmlns:a16="http://schemas.microsoft.com/office/drawing/2014/main" id="{998E41F1-0CA7-4BAE-89BE-768417AB913B}"/>
              </a:ext>
            </a:extLst>
          </p:cNvPr>
          <p:cNvPicPr>
            <a:picLocks noChangeAspect="1"/>
          </p:cNvPicPr>
          <p:nvPr/>
        </p:nvPicPr>
        <p:blipFill>
          <a:blip r:embed="rId5"/>
          <a:stretch>
            <a:fillRect/>
          </a:stretch>
        </p:blipFill>
        <p:spPr>
          <a:xfrm>
            <a:off x="5990238" y="1923759"/>
            <a:ext cx="4591413" cy="4195113"/>
          </a:xfrm>
          <a:prstGeom prst="rect">
            <a:avLst/>
          </a:prstGeom>
        </p:spPr>
      </p:pic>
      <p:sp>
        <p:nvSpPr>
          <p:cNvPr id="8" name="Text Placeholder 3">
            <a:extLst>
              <a:ext uri="{FF2B5EF4-FFF2-40B4-BE49-F238E27FC236}">
                <a16:creationId xmlns:a16="http://schemas.microsoft.com/office/drawing/2014/main" id="{8DEDD002-20BD-4D38-B3E3-B7D634C5A205}"/>
              </a:ext>
            </a:extLst>
          </p:cNvPr>
          <p:cNvSpPr txBox="1">
            <a:spLocks/>
          </p:cNvSpPr>
          <p:nvPr/>
        </p:nvSpPr>
        <p:spPr>
          <a:xfrm>
            <a:off x="315914" y="2220138"/>
            <a:ext cx="3850421" cy="4382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lumMod val="85000"/>
                  </a:schemeClr>
                </a:solidFill>
              </a:rPr>
              <a:t>Carbon-free</a:t>
            </a:r>
          </a:p>
          <a:p>
            <a:endParaRPr lang="en-US">
              <a:solidFill>
                <a:schemeClr val="bg1">
                  <a:lumMod val="85000"/>
                </a:schemeClr>
              </a:solidFill>
              <a:cs typeface="Arial"/>
            </a:endParaRPr>
          </a:p>
          <a:p>
            <a:endParaRPr lang="en-US">
              <a:solidFill>
                <a:schemeClr val="bg1">
                  <a:lumMod val="85000"/>
                </a:schemeClr>
              </a:solidFill>
            </a:endParaRPr>
          </a:p>
          <a:p>
            <a:r>
              <a:rPr lang="en-US">
                <a:solidFill>
                  <a:schemeClr val="bg1">
                    <a:lumMod val="85000"/>
                  </a:schemeClr>
                </a:solidFill>
              </a:rPr>
              <a:t>Lowest-cost, lowest-risk pathway</a:t>
            </a:r>
            <a:endParaRPr lang="en-US">
              <a:solidFill>
                <a:schemeClr val="bg1">
                  <a:lumMod val="85000"/>
                </a:schemeClr>
              </a:solidFill>
              <a:cs typeface="Arial"/>
            </a:endParaRPr>
          </a:p>
          <a:p>
            <a:endParaRPr lang="en-US">
              <a:solidFill>
                <a:schemeClr val="bg1">
                  <a:lumMod val="85000"/>
                </a:schemeClr>
              </a:solidFill>
            </a:endParaRPr>
          </a:p>
          <a:p>
            <a:r>
              <a:rPr lang="en-US"/>
              <a:t>Healthier indoor air </a:t>
            </a:r>
            <a:endParaRPr lang="en-US">
              <a:cs typeface="Arial"/>
            </a:endParaRPr>
          </a:p>
          <a:p>
            <a:endParaRPr lang="en-US"/>
          </a:p>
          <a:p>
            <a:r>
              <a:rPr lang="en-US">
                <a:solidFill>
                  <a:schemeClr val="bg1"/>
                </a:solidFill>
              </a:rPr>
              <a:t>Job creation</a:t>
            </a:r>
            <a:endParaRPr lang="en-US">
              <a:solidFill>
                <a:schemeClr val="bg1"/>
              </a:solidFill>
              <a:cs typeface="Arial"/>
            </a:endParaRPr>
          </a:p>
          <a:p>
            <a:pPr marL="0" indent="0" fontAlgn="base">
              <a:buFont typeface="Arial" panose="020B0604020202020204" pitchFamily="34" charset="0"/>
              <a:buNone/>
            </a:pPr>
            <a:endParaRPr lang="en-US" u="sng"/>
          </a:p>
        </p:txBody>
      </p:sp>
      <p:sp>
        <p:nvSpPr>
          <p:cNvPr id="7" name="Title 1">
            <a:extLst>
              <a:ext uri="{FF2B5EF4-FFF2-40B4-BE49-F238E27FC236}">
                <a16:creationId xmlns:a16="http://schemas.microsoft.com/office/drawing/2014/main" id="{D710A656-C8DC-0DF6-2421-C558FF8B57D0}"/>
              </a:ext>
            </a:extLst>
          </p:cNvPr>
          <p:cNvSpPr>
            <a:spLocks noGrp="1"/>
          </p:cNvSpPr>
          <p:nvPr>
            <p:ph type="ctrTitle"/>
          </p:nvPr>
        </p:nvSpPr>
        <p:spPr>
          <a:xfrm>
            <a:off x="182564" y="865735"/>
            <a:ext cx="11812027" cy="848766"/>
          </a:xfrm>
        </p:spPr>
        <p:txBody>
          <a:bodyPr>
            <a:normAutofit/>
          </a:bodyPr>
          <a:lstStyle/>
          <a:p>
            <a:r>
              <a:rPr lang="en-US" sz="3200"/>
              <a:t>Electrification, Compared to Fossil Fuels</a:t>
            </a:r>
          </a:p>
        </p:txBody>
      </p:sp>
    </p:spTree>
    <p:extLst>
      <p:ext uri="{BB962C8B-B14F-4D97-AF65-F5344CB8AC3E}">
        <p14:creationId xmlns:p14="http://schemas.microsoft.com/office/powerpoint/2010/main" val="2628592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p:txBody>
          <a:bodyPr/>
          <a:lstStyle/>
          <a:p>
            <a:endParaRPr lang="en-US"/>
          </a:p>
        </p:txBody>
      </p:sp>
      <p:sp>
        <p:nvSpPr>
          <p:cNvPr id="10" name="TextBox 9">
            <a:extLst>
              <a:ext uri="{FF2B5EF4-FFF2-40B4-BE49-F238E27FC236}">
                <a16:creationId xmlns:a16="http://schemas.microsoft.com/office/drawing/2014/main" id="{4163A49C-E196-4893-945D-A011B63534F9}"/>
              </a:ext>
            </a:extLst>
          </p:cNvPr>
          <p:cNvSpPr txBox="1"/>
          <p:nvPr/>
        </p:nvSpPr>
        <p:spPr>
          <a:xfrm>
            <a:off x="6109573" y="5246883"/>
            <a:ext cx="3670806" cy="307777"/>
          </a:xfrm>
          <a:prstGeom prst="rect">
            <a:avLst/>
          </a:prstGeom>
          <a:noFill/>
        </p:spPr>
        <p:txBody>
          <a:bodyPr wrap="square" rtlCol="0">
            <a:spAutoFit/>
          </a:bodyPr>
          <a:lstStyle/>
          <a:p>
            <a:pPr marL="0" indent="0" algn="ctr" rtl="0" fontAlgn="base">
              <a:buNone/>
            </a:pPr>
            <a:r>
              <a:rPr lang="en-US" sz="1400" i="1"/>
              <a:t>Sources: </a:t>
            </a:r>
            <a:r>
              <a:rPr lang="en-US" sz="1400" i="1">
                <a:hlinkClick r:id="rId3"/>
              </a:rPr>
              <a:t>UCLA 2019</a:t>
            </a:r>
            <a:r>
              <a:rPr lang="en-US" sz="1400" i="1"/>
              <a:t>, </a:t>
            </a:r>
            <a:r>
              <a:rPr lang="en-US" sz="1400" i="1">
                <a:hlinkClick r:id="rId4"/>
              </a:rPr>
              <a:t>UMass 2021</a:t>
            </a:r>
            <a:endParaRPr lang="en-US" sz="1400" i="1"/>
          </a:p>
        </p:txBody>
      </p:sp>
      <p:pic>
        <p:nvPicPr>
          <p:cNvPr id="5" name="Picture 4">
            <a:extLst>
              <a:ext uri="{FF2B5EF4-FFF2-40B4-BE49-F238E27FC236}">
                <a16:creationId xmlns:a16="http://schemas.microsoft.com/office/drawing/2014/main" id="{1759574D-1DCE-4D4D-AF9B-2FB4E6D60324}"/>
              </a:ext>
            </a:extLst>
          </p:cNvPr>
          <p:cNvPicPr>
            <a:picLocks noChangeAspect="1"/>
          </p:cNvPicPr>
          <p:nvPr/>
        </p:nvPicPr>
        <p:blipFill>
          <a:blip r:embed="rId5"/>
          <a:stretch>
            <a:fillRect/>
          </a:stretch>
        </p:blipFill>
        <p:spPr>
          <a:xfrm>
            <a:off x="4315269" y="2918813"/>
            <a:ext cx="7227159" cy="2224687"/>
          </a:xfrm>
          <a:prstGeom prst="rect">
            <a:avLst/>
          </a:prstGeom>
        </p:spPr>
      </p:pic>
      <p:sp>
        <p:nvSpPr>
          <p:cNvPr id="8" name="Text Placeholder 3">
            <a:extLst>
              <a:ext uri="{FF2B5EF4-FFF2-40B4-BE49-F238E27FC236}">
                <a16:creationId xmlns:a16="http://schemas.microsoft.com/office/drawing/2014/main" id="{9FF27C0A-C7EA-49CE-91BD-A852AC9302B6}"/>
              </a:ext>
            </a:extLst>
          </p:cNvPr>
          <p:cNvSpPr>
            <a:spLocks noGrp="1"/>
          </p:cNvSpPr>
          <p:nvPr>
            <p:ph type="body" sz="quarter" idx="11"/>
          </p:nvPr>
        </p:nvSpPr>
        <p:spPr>
          <a:xfrm>
            <a:off x="412732" y="2182035"/>
            <a:ext cx="3850421" cy="4382275"/>
          </a:xfrm>
        </p:spPr>
        <p:txBody>
          <a:bodyPr vert="horz" lIns="91440" tIns="45720" rIns="91440" bIns="45720" rtlCol="0" anchor="t">
            <a:normAutofit/>
          </a:bodyPr>
          <a:lstStyle/>
          <a:p>
            <a:r>
              <a:rPr lang="en-US">
                <a:solidFill>
                  <a:schemeClr val="bg1">
                    <a:lumMod val="85000"/>
                  </a:schemeClr>
                </a:solidFill>
              </a:rPr>
              <a:t>Carbon-free</a:t>
            </a:r>
            <a:endParaRPr lang="en-US">
              <a:solidFill>
                <a:schemeClr val="bg1">
                  <a:lumMod val="85000"/>
                </a:schemeClr>
              </a:solidFill>
              <a:cs typeface="Arial"/>
            </a:endParaRPr>
          </a:p>
          <a:p>
            <a:endParaRPr lang="en-US">
              <a:solidFill>
                <a:schemeClr val="bg1">
                  <a:lumMod val="85000"/>
                </a:schemeClr>
              </a:solidFill>
            </a:endParaRPr>
          </a:p>
          <a:p>
            <a:endParaRPr lang="en-US">
              <a:solidFill>
                <a:schemeClr val="bg1">
                  <a:lumMod val="85000"/>
                </a:schemeClr>
              </a:solidFill>
            </a:endParaRPr>
          </a:p>
          <a:p>
            <a:r>
              <a:rPr lang="en-US">
                <a:solidFill>
                  <a:schemeClr val="bg1">
                    <a:lumMod val="85000"/>
                  </a:schemeClr>
                </a:solidFill>
              </a:rPr>
              <a:t>Lowest-cost, lowest-risk pathway</a:t>
            </a:r>
            <a:endParaRPr lang="en-US">
              <a:solidFill>
                <a:schemeClr val="bg1">
                  <a:lumMod val="85000"/>
                </a:schemeClr>
              </a:solidFill>
              <a:cs typeface="Arial"/>
            </a:endParaRPr>
          </a:p>
          <a:p>
            <a:endParaRPr lang="en-US">
              <a:solidFill>
                <a:schemeClr val="bg1">
                  <a:lumMod val="85000"/>
                </a:schemeClr>
              </a:solidFill>
            </a:endParaRPr>
          </a:p>
          <a:p>
            <a:r>
              <a:rPr lang="en-US">
                <a:solidFill>
                  <a:schemeClr val="bg1">
                    <a:lumMod val="85000"/>
                  </a:schemeClr>
                </a:solidFill>
              </a:rPr>
              <a:t>Healthier indoor air </a:t>
            </a:r>
            <a:endParaRPr lang="en-US">
              <a:solidFill>
                <a:schemeClr val="bg1">
                  <a:lumMod val="85000"/>
                </a:schemeClr>
              </a:solidFill>
              <a:cs typeface="Arial"/>
            </a:endParaRPr>
          </a:p>
          <a:p>
            <a:endParaRPr lang="en-US"/>
          </a:p>
          <a:p>
            <a:r>
              <a:rPr lang="en-US"/>
              <a:t>Job creation</a:t>
            </a:r>
            <a:endParaRPr lang="en-US">
              <a:cs typeface="Arial"/>
            </a:endParaRPr>
          </a:p>
          <a:p>
            <a:pPr marL="0" indent="0" algn="l" rtl="0" fontAlgn="base">
              <a:buNone/>
            </a:pPr>
            <a:endParaRPr lang="en-US" u="sng"/>
          </a:p>
        </p:txBody>
      </p:sp>
      <p:sp>
        <p:nvSpPr>
          <p:cNvPr id="12" name="Title 1">
            <a:extLst>
              <a:ext uri="{FF2B5EF4-FFF2-40B4-BE49-F238E27FC236}">
                <a16:creationId xmlns:a16="http://schemas.microsoft.com/office/drawing/2014/main" id="{48EA5302-B1C2-AACC-6F75-204B7E174D34}"/>
              </a:ext>
            </a:extLst>
          </p:cNvPr>
          <p:cNvSpPr>
            <a:spLocks noGrp="1"/>
          </p:cNvSpPr>
          <p:nvPr>
            <p:ph type="ctrTitle"/>
          </p:nvPr>
        </p:nvSpPr>
        <p:spPr>
          <a:xfrm>
            <a:off x="182564" y="865735"/>
            <a:ext cx="11812027" cy="848766"/>
          </a:xfrm>
        </p:spPr>
        <p:txBody>
          <a:bodyPr>
            <a:normAutofit/>
          </a:bodyPr>
          <a:lstStyle/>
          <a:p>
            <a:r>
              <a:rPr lang="en-US" sz="3200"/>
              <a:t>Electrification, Compared to Fossil Fuels</a:t>
            </a:r>
          </a:p>
        </p:txBody>
      </p:sp>
    </p:spTree>
    <p:extLst>
      <p:ext uri="{BB962C8B-B14F-4D97-AF65-F5344CB8AC3E}">
        <p14:creationId xmlns:p14="http://schemas.microsoft.com/office/powerpoint/2010/main" val="941758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a:xfrm>
            <a:off x="210459" y="204310"/>
            <a:ext cx="6956960" cy="641350"/>
          </a:xfrm>
        </p:spPr>
        <p:txBody>
          <a:bodyPr vert="horz" lIns="91440" tIns="45720" rIns="91440" bIns="45720" rtlCol="0" anchor="t">
            <a:noAutofit/>
          </a:bodyPr>
          <a:lstStyle/>
          <a:p>
            <a:r>
              <a:rPr lang="en-US" sz="3200"/>
              <a:t>California Buildings Gas Usage</a:t>
            </a:r>
          </a:p>
        </p:txBody>
      </p:sp>
      <p:graphicFrame>
        <p:nvGraphicFramePr>
          <p:cNvPr id="8" name="Chart 7">
            <a:extLst>
              <a:ext uri="{FF2B5EF4-FFF2-40B4-BE49-F238E27FC236}">
                <a16:creationId xmlns:a16="http://schemas.microsoft.com/office/drawing/2014/main" id="{E51641B1-A01F-4C56-B784-DAAC18D18384}"/>
              </a:ext>
            </a:extLst>
          </p:cNvPr>
          <p:cNvGraphicFramePr>
            <a:graphicFrameLocks/>
          </p:cNvGraphicFramePr>
          <p:nvPr>
            <p:extLst>
              <p:ext uri="{D42A27DB-BD31-4B8C-83A1-F6EECF244321}">
                <p14:modId xmlns:p14="http://schemas.microsoft.com/office/powerpoint/2010/main" val="2849450278"/>
              </p:ext>
            </p:extLst>
          </p:nvPr>
        </p:nvGraphicFramePr>
        <p:xfrm>
          <a:off x="83976" y="1483567"/>
          <a:ext cx="7431984" cy="4464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E6CCD9E-72BE-47B9-BCB1-45C1103A1A8B}"/>
              </a:ext>
            </a:extLst>
          </p:cNvPr>
          <p:cNvGraphicFramePr>
            <a:graphicFrameLocks/>
          </p:cNvGraphicFramePr>
          <p:nvPr>
            <p:extLst>
              <p:ext uri="{D42A27DB-BD31-4B8C-83A1-F6EECF244321}">
                <p14:modId xmlns:p14="http://schemas.microsoft.com/office/powerpoint/2010/main" val="1771401528"/>
              </p:ext>
            </p:extLst>
          </p:nvPr>
        </p:nvGraphicFramePr>
        <p:xfrm>
          <a:off x="6509756" y="1483567"/>
          <a:ext cx="4976227" cy="4364543"/>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A305CC9A-44C3-4AA9-B40D-48B27AE9B6FE}"/>
              </a:ext>
            </a:extLst>
          </p:cNvPr>
          <p:cNvSpPr txBox="1"/>
          <p:nvPr/>
        </p:nvSpPr>
        <p:spPr>
          <a:xfrm>
            <a:off x="3200710" y="5778177"/>
            <a:ext cx="1447512" cy="282641"/>
          </a:xfrm>
          <a:prstGeom prst="rect">
            <a:avLst/>
          </a:prstGeom>
          <a:noFill/>
        </p:spPr>
        <p:txBody>
          <a:bodyPr wrap="none" lIns="0" tIns="0" rIns="0" bIns="0" rtlCol="0">
            <a:spAutoFit/>
          </a:bodyPr>
          <a:lstStyle/>
          <a:p>
            <a:pPr>
              <a:lnSpc>
                <a:spcPct val="113000"/>
              </a:lnSpc>
              <a:spcBef>
                <a:spcPts val="225"/>
              </a:spcBef>
            </a:pPr>
            <a:r>
              <a:rPr lang="en-GB" b="1">
                <a:solidFill>
                  <a:schemeClr val="accent5"/>
                </a:solidFill>
                <a:latin typeface="Verdana" panose="020B0604030504040204" pitchFamily="34" charset="0"/>
                <a:ea typeface="Verdana" panose="020B0604030504040204" pitchFamily="34" charset="0"/>
                <a:cs typeface="Verdana" panose="020B0604030504040204" pitchFamily="34" charset="0"/>
              </a:rPr>
              <a:t>Residential</a:t>
            </a:r>
          </a:p>
        </p:txBody>
      </p:sp>
      <p:sp>
        <p:nvSpPr>
          <p:cNvPr id="13" name="TextBox 12">
            <a:extLst>
              <a:ext uri="{FF2B5EF4-FFF2-40B4-BE49-F238E27FC236}">
                <a16:creationId xmlns:a16="http://schemas.microsoft.com/office/drawing/2014/main" id="{D68CC735-98B3-45C2-A68E-66C3AD40B24C}"/>
              </a:ext>
            </a:extLst>
          </p:cNvPr>
          <p:cNvSpPr txBox="1"/>
          <p:nvPr/>
        </p:nvSpPr>
        <p:spPr>
          <a:xfrm>
            <a:off x="8267535" y="5706789"/>
            <a:ext cx="2077492" cy="282641"/>
          </a:xfrm>
          <a:prstGeom prst="rect">
            <a:avLst/>
          </a:prstGeom>
          <a:noFill/>
        </p:spPr>
        <p:txBody>
          <a:bodyPr wrap="none" lIns="0" tIns="0" rIns="0" bIns="0" rtlCol="0">
            <a:spAutoFit/>
          </a:bodyPr>
          <a:lstStyle/>
          <a:p>
            <a:pPr>
              <a:lnSpc>
                <a:spcPct val="113000"/>
              </a:lnSpc>
              <a:spcBef>
                <a:spcPts val="225"/>
              </a:spcBef>
            </a:pPr>
            <a:r>
              <a:rPr lang="en-GB" b="1">
                <a:solidFill>
                  <a:schemeClr val="accent5"/>
                </a:solidFill>
                <a:latin typeface="Verdana" panose="020B0604030504040204" pitchFamily="34" charset="0"/>
                <a:ea typeface="Verdana" panose="020B0604030504040204" pitchFamily="34" charset="0"/>
                <a:cs typeface="Verdana" panose="020B0604030504040204" pitchFamily="34" charset="0"/>
              </a:rPr>
              <a:t>Non-Residential</a:t>
            </a:r>
          </a:p>
        </p:txBody>
      </p:sp>
      <p:sp>
        <p:nvSpPr>
          <p:cNvPr id="14" name="Rectangle 13">
            <a:extLst>
              <a:ext uri="{FF2B5EF4-FFF2-40B4-BE49-F238E27FC236}">
                <a16:creationId xmlns:a16="http://schemas.microsoft.com/office/drawing/2014/main" id="{89E8459C-8314-486A-94F3-9EAB3ED6FD2A}"/>
              </a:ext>
            </a:extLst>
          </p:cNvPr>
          <p:cNvSpPr/>
          <p:nvPr/>
        </p:nvSpPr>
        <p:spPr>
          <a:xfrm>
            <a:off x="4906109" y="6361360"/>
            <a:ext cx="2609852" cy="369332"/>
          </a:xfrm>
          <a:prstGeom prst="rect">
            <a:avLst/>
          </a:prstGeom>
        </p:spPr>
        <p:txBody>
          <a:bodyPr wrap="square">
            <a:spAutoFit/>
          </a:bodyPr>
          <a:lstStyle/>
          <a:p>
            <a:r>
              <a:rPr lang="en-GB" sz="900">
                <a:solidFill>
                  <a:srgbClr val="000000"/>
                </a:solidFill>
                <a:latin typeface="Georgia" panose="02040502050405020303" pitchFamily="18" charset="0"/>
              </a:rPr>
              <a:t>2009 Residential Appliance Saturation Survey</a:t>
            </a:r>
          </a:p>
          <a:p>
            <a:r>
              <a:rPr lang="en-US" sz="900">
                <a:solidFill>
                  <a:srgbClr val="000000"/>
                </a:solidFill>
                <a:latin typeface="Georgia" panose="02040502050405020303" pitchFamily="18" charset="0"/>
              </a:rPr>
              <a:t>2006 California Commercial End Use Survey</a:t>
            </a:r>
          </a:p>
        </p:txBody>
      </p:sp>
    </p:spTree>
    <p:extLst>
      <p:ext uri="{BB962C8B-B14F-4D97-AF65-F5344CB8AC3E}">
        <p14:creationId xmlns:p14="http://schemas.microsoft.com/office/powerpoint/2010/main" val="250390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F2C5-935E-418B-9CF2-D9E701659AE0}"/>
              </a:ext>
            </a:extLst>
          </p:cNvPr>
          <p:cNvSpPr>
            <a:spLocks noGrp="1"/>
          </p:cNvSpPr>
          <p:nvPr>
            <p:ph type="ctrTitle"/>
          </p:nvPr>
        </p:nvSpPr>
        <p:spPr>
          <a:xfrm>
            <a:off x="189986" y="997072"/>
            <a:ext cx="11812027" cy="925047"/>
          </a:xfrm>
        </p:spPr>
        <p:txBody>
          <a:bodyPr>
            <a:normAutofit/>
          </a:bodyPr>
          <a:lstStyle/>
          <a:p>
            <a:r>
              <a:rPr lang="en-US" sz="3200"/>
              <a:t>Electric is already the majority</a:t>
            </a:r>
          </a:p>
        </p:txBody>
      </p:sp>
      <p:sp>
        <p:nvSpPr>
          <p:cNvPr id="3" name="Text Placeholder 2">
            <a:extLst>
              <a:ext uri="{FF2B5EF4-FFF2-40B4-BE49-F238E27FC236}">
                <a16:creationId xmlns:a16="http://schemas.microsoft.com/office/drawing/2014/main" id="{B35C90AA-3E2A-41F2-B52D-95D5EFAECC4B}"/>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11BF94F2-CEFD-451D-8C74-57C7D2A34422}"/>
              </a:ext>
            </a:extLst>
          </p:cNvPr>
          <p:cNvPicPr>
            <a:picLocks noChangeAspect="1"/>
          </p:cNvPicPr>
          <p:nvPr/>
        </p:nvPicPr>
        <p:blipFill>
          <a:blip r:embed="rId3"/>
          <a:stretch>
            <a:fillRect/>
          </a:stretch>
        </p:blipFill>
        <p:spPr>
          <a:xfrm>
            <a:off x="296338" y="1997103"/>
            <a:ext cx="6543001" cy="4243935"/>
          </a:xfrm>
          <a:prstGeom prst="rect">
            <a:avLst/>
          </a:prstGeom>
        </p:spPr>
      </p:pic>
      <p:sp>
        <p:nvSpPr>
          <p:cNvPr id="11" name="Subtitle 2">
            <a:extLst>
              <a:ext uri="{FF2B5EF4-FFF2-40B4-BE49-F238E27FC236}">
                <a16:creationId xmlns:a16="http://schemas.microsoft.com/office/drawing/2014/main" id="{C2760BC4-434E-4958-8694-E7D971B219A7}"/>
              </a:ext>
            </a:extLst>
          </p:cNvPr>
          <p:cNvSpPr txBox="1">
            <a:spLocks/>
          </p:cNvSpPr>
          <p:nvPr/>
        </p:nvSpPr>
        <p:spPr>
          <a:xfrm>
            <a:off x="7268547" y="1997103"/>
            <a:ext cx="4627115" cy="4488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Of national new construction homes:</a:t>
            </a:r>
            <a:r>
              <a:rPr lang="en-US" sz="2000" baseline="30000"/>
              <a:t>1</a:t>
            </a:r>
          </a:p>
          <a:p>
            <a:pPr marL="0" indent="0">
              <a:buNone/>
            </a:pPr>
            <a:endParaRPr lang="en-US" sz="2000" baseline="30000"/>
          </a:p>
          <a:p>
            <a:pPr marL="0" indent="0">
              <a:buNone/>
            </a:pPr>
            <a:r>
              <a:rPr lang="en-US" sz="2000" b="1">
                <a:solidFill>
                  <a:schemeClr val="accent5"/>
                </a:solidFill>
              </a:rPr>
              <a:t>60%</a:t>
            </a:r>
            <a:r>
              <a:rPr lang="en-US" sz="2000"/>
              <a:t> use electric space heating (40% of which are heat pumps</a:t>
            </a:r>
            <a:r>
              <a:rPr lang="en-US" sz="2000" baseline="30000"/>
              <a:t>2</a:t>
            </a:r>
            <a:r>
              <a:rPr lang="en-US" sz="2000"/>
              <a:t>)</a:t>
            </a:r>
          </a:p>
          <a:p>
            <a:pPr marL="0" indent="0">
              <a:buNone/>
            </a:pPr>
            <a:r>
              <a:rPr lang="en-US" sz="2000" b="1">
                <a:solidFill>
                  <a:schemeClr val="accent5"/>
                </a:solidFill>
              </a:rPr>
              <a:t>55%</a:t>
            </a:r>
            <a:r>
              <a:rPr lang="en-US" sz="2000"/>
              <a:t> use electric water heating</a:t>
            </a:r>
          </a:p>
          <a:p>
            <a:pPr marL="0" indent="0">
              <a:buNone/>
            </a:pPr>
            <a:r>
              <a:rPr lang="en-US" sz="2000" b="1">
                <a:solidFill>
                  <a:schemeClr val="accent5"/>
                </a:solidFill>
              </a:rPr>
              <a:t>62%</a:t>
            </a:r>
            <a:r>
              <a:rPr lang="en-US" sz="2000"/>
              <a:t> use electric cooking</a:t>
            </a:r>
          </a:p>
          <a:p>
            <a:pPr marL="0" indent="0">
              <a:buNone/>
            </a:pPr>
            <a:r>
              <a:rPr lang="en-US" sz="2000" b="1">
                <a:solidFill>
                  <a:schemeClr val="accent5"/>
                </a:solidFill>
              </a:rPr>
              <a:t>75%</a:t>
            </a:r>
            <a:r>
              <a:rPr lang="en-US" sz="2000"/>
              <a:t> use electric clothes drying</a:t>
            </a:r>
          </a:p>
          <a:p>
            <a:endParaRPr lang="en-US" sz="2000"/>
          </a:p>
          <a:p>
            <a:pPr marL="0" indent="0">
              <a:buNone/>
            </a:pPr>
            <a:endParaRPr lang="en-US" sz="2000"/>
          </a:p>
          <a:p>
            <a:pPr marL="0" indent="0">
              <a:buNone/>
            </a:pPr>
            <a:r>
              <a:rPr lang="en-US" sz="1050"/>
              <a:t>Sources:</a:t>
            </a:r>
            <a:br>
              <a:rPr lang="en-US" sz="1050"/>
            </a:br>
            <a:r>
              <a:rPr lang="en-US" sz="1050"/>
              <a:t>1 - </a:t>
            </a:r>
            <a:r>
              <a:rPr lang="en-US" sz="1050">
                <a:hlinkClick r:id="rId4"/>
              </a:rPr>
              <a:t>2017 American Community Survey</a:t>
            </a:r>
            <a:endParaRPr lang="en-US" sz="1050"/>
          </a:p>
          <a:p>
            <a:pPr marL="0" indent="0">
              <a:buNone/>
            </a:pPr>
            <a:r>
              <a:rPr lang="en-US" sz="1050"/>
              <a:t>2 - </a:t>
            </a:r>
            <a:r>
              <a:rPr lang="en-US" sz="1050">
                <a:hlinkClick r:id="rId5"/>
              </a:rPr>
              <a:t>2017 IEA Heat Pump Conference Proceedings</a:t>
            </a:r>
            <a:endParaRPr lang="en-US" sz="1050"/>
          </a:p>
        </p:txBody>
      </p:sp>
    </p:spTree>
    <p:extLst>
      <p:ext uri="{BB962C8B-B14F-4D97-AF65-F5344CB8AC3E}">
        <p14:creationId xmlns:p14="http://schemas.microsoft.com/office/powerpoint/2010/main" val="79068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8F13B1-6B90-41EF-A4CF-6D390CDA31B9}"/>
              </a:ext>
            </a:extLst>
          </p:cNvPr>
          <p:cNvSpPr>
            <a:spLocks noGrp="1"/>
          </p:cNvSpPr>
          <p:nvPr>
            <p:ph type="body" sz="quarter" idx="10"/>
          </p:nvPr>
        </p:nvSpPr>
        <p:spPr>
          <a:xfrm>
            <a:off x="182749" y="194560"/>
            <a:ext cx="5876947" cy="641350"/>
          </a:xfrm>
        </p:spPr>
        <p:txBody>
          <a:bodyPr vert="horz" lIns="91440" tIns="45720" rIns="91440" bIns="45720" rtlCol="0" anchor="t">
            <a:noAutofit/>
          </a:bodyPr>
          <a:lstStyle/>
          <a:p>
            <a:r>
              <a:rPr lang="en-US" sz="3600"/>
              <a:t>Equipment</a:t>
            </a:r>
            <a:endParaRPr lang="en-US"/>
          </a:p>
        </p:txBody>
      </p:sp>
      <p:pic>
        <p:nvPicPr>
          <p:cNvPr id="14" name="Picture 2" descr="Image result for lg inverter condensing unit">
            <a:extLst>
              <a:ext uri="{FF2B5EF4-FFF2-40B4-BE49-F238E27FC236}">
                <a16:creationId xmlns:a16="http://schemas.microsoft.com/office/drawing/2014/main" id="{DEDAB8E2-9AA8-4480-93F6-BEE7B1FF6B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22"/>
          <a:stretch/>
        </p:blipFill>
        <p:spPr bwMode="auto">
          <a:xfrm>
            <a:off x="1650381" y="2482166"/>
            <a:ext cx="1978810" cy="14106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rooftop heat pump">
            <a:extLst>
              <a:ext uri="{FF2B5EF4-FFF2-40B4-BE49-F238E27FC236}">
                <a16:creationId xmlns:a16="http://schemas.microsoft.com/office/drawing/2014/main" id="{A8BE83BB-F09E-4F29-BA67-25CE435275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239" b="24920"/>
          <a:stretch/>
        </p:blipFill>
        <p:spPr bwMode="auto">
          <a:xfrm>
            <a:off x="1075496" y="4461382"/>
            <a:ext cx="2760916" cy="14312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heem Performance Platinum 65 gal. 10-Year Hybrid High Efficiency Smart Tank Electric Water Heater">
            <a:extLst>
              <a:ext uri="{FF2B5EF4-FFF2-40B4-BE49-F238E27FC236}">
                <a16:creationId xmlns:a16="http://schemas.microsoft.com/office/drawing/2014/main" id="{0E61D02D-6F01-4D79-9116-DBBBEF4661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246" y="2404022"/>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www.nyle.com/wp-content/uploads/2017/04/Single-C250A-No-Background-top-angle-1-e1545234011855-1016x1024.png">
            <a:extLst>
              <a:ext uri="{FF2B5EF4-FFF2-40B4-BE49-F238E27FC236}">
                <a16:creationId xmlns:a16="http://schemas.microsoft.com/office/drawing/2014/main" id="{FA090B97-C676-4AAF-95BB-C26684324D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0246" y="4264560"/>
            <a:ext cx="1728192" cy="1741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23A0B9F-4247-45FE-A077-3877317BB95F}"/>
              </a:ext>
            </a:extLst>
          </p:cNvPr>
          <p:cNvSpPr txBox="1"/>
          <p:nvPr/>
        </p:nvSpPr>
        <p:spPr>
          <a:xfrm>
            <a:off x="4170344" y="1708873"/>
            <a:ext cx="2058064" cy="383054"/>
          </a:xfrm>
          <a:prstGeom prst="rect">
            <a:avLst/>
          </a:prstGeom>
          <a:noFill/>
        </p:spPr>
        <p:txBody>
          <a:bodyPr wrap="none" lIns="0" tIns="0" rIns="0" bIns="0" rtlCol="0">
            <a:spAutoFit/>
          </a:bodyPr>
          <a:lstStyle/>
          <a:p>
            <a:pPr>
              <a:lnSpc>
                <a:spcPct val="113000"/>
              </a:lnSpc>
              <a:spcBef>
                <a:spcPts val="300"/>
              </a:spcBef>
            </a:pPr>
            <a:r>
              <a:rPr lang="en-GB" sz="2400" b="1">
                <a:ea typeface="Verdana" panose="020B0604030504040204" pitchFamily="34" charset="0"/>
                <a:cs typeface="Verdana" panose="020B0604030504040204" pitchFamily="34" charset="0"/>
              </a:rPr>
              <a:t>Water Heating</a:t>
            </a:r>
          </a:p>
        </p:txBody>
      </p:sp>
      <p:sp>
        <p:nvSpPr>
          <p:cNvPr id="19" name="TextBox 18">
            <a:extLst>
              <a:ext uri="{FF2B5EF4-FFF2-40B4-BE49-F238E27FC236}">
                <a16:creationId xmlns:a16="http://schemas.microsoft.com/office/drawing/2014/main" id="{B716D4D8-E8E4-4156-9B56-55DD4167EB80}"/>
              </a:ext>
            </a:extLst>
          </p:cNvPr>
          <p:cNvSpPr txBox="1"/>
          <p:nvPr/>
        </p:nvSpPr>
        <p:spPr>
          <a:xfrm>
            <a:off x="1339407" y="1711633"/>
            <a:ext cx="2120773" cy="383054"/>
          </a:xfrm>
          <a:prstGeom prst="rect">
            <a:avLst/>
          </a:prstGeom>
          <a:noFill/>
        </p:spPr>
        <p:txBody>
          <a:bodyPr wrap="none" lIns="0" tIns="0" rIns="0" bIns="0" rtlCol="0">
            <a:spAutoFit/>
          </a:bodyPr>
          <a:lstStyle/>
          <a:p>
            <a:pPr>
              <a:lnSpc>
                <a:spcPct val="113000"/>
              </a:lnSpc>
              <a:spcBef>
                <a:spcPts val="300"/>
              </a:spcBef>
            </a:pPr>
            <a:r>
              <a:rPr lang="en-GB" sz="2400" b="1">
                <a:ea typeface="Verdana" panose="020B0604030504040204" pitchFamily="34" charset="0"/>
                <a:cs typeface="Verdana" panose="020B0604030504040204" pitchFamily="34" charset="0"/>
              </a:rPr>
              <a:t>Space Heating</a:t>
            </a:r>
          </a:p>
        </p:txBody>
      </p:sp>
      <p:sp>
        <p:nvSpPr>
          <p:cNvPr id="20" name="TextBox 19">
            <a:extLst>
              <a:ext uri="{FF2B5EF4-FFF2-40B4-BE49-F238E27FC236}">
                <a16:creationId xmlns:a16="http://schemas.microsoft.com/office/drawing/2014/main" id="{EA56BBE1-0203-46F1-BAFA-D49B758BF40A}"/>
              </a:ext>
            </a:extLst>
          </p:cNvPr>
          <p:cNvSpPr txBox="1"/>
          <p:nvPr/>
        </p:nvSpPr>
        <p:spPr>
          <a:xfrm>
            <a:off x="7375899" y="1713693"/>
            <a:ext cx="1229504" cy="383054"/>
          </a:xfrm>
          <a:prstGeom prst="rect">
            <a:avLst/>
          </a:prstGeom>
          <a:noFill/>
        </p:spPr>
        <p:txBody>
          <a:bodyPr wrap="none" lIns="0" tIns="0" rIns="0" bIns="0" rtlCol="0">
            <a:spAutoFit/>
          </a:bodyPr>
          <a:lstStyle/>
          <a:p>
            <a:pPr>
              <a:lnSpc>
                <a:spcPct val="113000"/>
              </a:lnSpc>
              <a:spcBef>
                <a:spcPts val="300"/>
              </a:spcBef>
            </a:pPr>
            <a:r>
              <a:rPr lang="en-GB" sz="2400" b="1">
                <a:ea typeface="Verdana" panose="020B0604030504040204" pitchFamily="34" charset="0"/>
                <a:cs typeface="Verdana" panose="020B0604030504040204" pitchFamily="34" charset="0"/>
              </a:rPr>
              <a:t>Cooking</a:t>
            </a:r>
          </a:p>
        </p:txBody>
      </p:sp>
      <p:pic>
        <p:nvPicPr>
          <p:cNvPr id="21" name="Picture 8" descr="Image result for induction cooktop">
            <a:extLst>
              <a:ext uri="{FF2B5EF4-FFF2-40B4-BE49-F238E27FC236}">
                <a16:creationId xmlns:a16="http://schemas.microsoft.com/office/drawing/2014/main" id="{0EE1BD13-E189-4764-8A27-8415071BFF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7624" y="2486238"/>
            <a:ext cx="2349924" cy="15636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electric dryer">
            <a:extLst>
              <a:ext uri="{FF2B5EF4-FFF2-40B4-BE49-F238E27FC236}">
                <a16:creationId xmlns:a16="http://schemas.microsoft.com/office/drawing/2014/main" id="{4A20C0E8-0844-41C4-9E7E-48BA0A7F72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7079" y="4271798"/>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roduct Image 1">
            <a:extLst>
              <a:ext uri="{FF2B5EF4-FFF2-40B4-BE49-F238E27FC236}">
                <a16:creationId xmlns:a16="http://schemas.microsoft.com/office/drawing/2014/main" id="{953BD270-6B61-401E-B5F9-CCB0E7B0C2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0290" y="2532055"/>
            <a:ext cx="1563605" cy="15636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07A1868-319A-46F8-A042-626321069194}"/>
              </a:ext>
            </a:extLst>
          </p:cNvPr>
          <p:cNvSpPr txBox="1"/>
          <p:nvPr/>
        </p:nvSpPr>
        <p:spPr>
          <a:xfrm>
            <a:off x="9463933" y="1726882"/>
            <a:ext cx="2188100" cy="383054"/>
          </a:xfrm>
          <a:prstGeom prst="rect">
            <a:avLst/>
          </a:prstGeom>
          <a:noFill/>
        </p:spPr>
        <p:txBody>
          <a:bodyPr wrap="none" lIns="0" tIns="0" rIns="0" bIns="0" rtlCol="0">
            <a:spAutoFit/>
          </a:bodyPr>
          <a:lstStyle/>
          <a:p>
            <a:pPr>
              <a:lnSpc>
                <a:spcPct val="113000"/>
              </a:lnSpc>
              <a:spcBef>
                <a:spcPts val="300"/>
              </a:spcBef>
            </a:pPr>
            <a:r>
              <a:rPr lang="en-GB" sz="2400" b="1">
                <a:ea typeface="Verdana" panose="020B0604030504040204" pitchFamily="34" charset="0"/>
                <a:cs typeface="Verdana" panose="020B0604030504040204" pitchFamily="34" charset="0"/>
              </a:rPr>
              <a:t>Clothes Drying</a:t>
            </a:r>
          </a:p>
        </p:txBody>
      </p:sp>
      <p:pic>
        <p:nvPicPr>
          <p:cNvPr id="3074" name="Picture 2">
            <a:extLst>
              <a:ext uri="{FF2B5EF4-FFF2-40B4-BE49-F238E27FC236}">
                <a16:creationId xmlns:a16="http://schemas.microsoft.com/office/drawing/2014/main" id="{3BF1FD5C-A2BC-4054-8878-63BF5B33441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458" t="29513"/>
          <a:stretch/>
        </p:blipFill>
        <p:spPr bwMode="auto">
          <a:xfrm>
            <a:off x="6818437" y="4292392"/>
            <a:ext cx="2349924" cy="16892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924BE6F-841F-480D-AE68-4790C6940179}"/>
              </a:ext>
            </a:extLst>
          </p:cNvPr>
          <p:cNvSpPr/>
          <p:nvPr/>
        </p:nvSpPr>
        <p:spPr>
          <a:xfrm rot="16200000">
            <a:off x="-256346" y="2850278"/>
            <a:ext cx="1628102" cy="535460"/>
          </a:xfrm>
          <a:prstGeom prst="roundRect">
            <a:avLst/>
          </a:prstGeom>
          <a:solidFill>
            <a:srgbClr val="1E9D8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chemeClr val="bg1"/>
                </a:solidFill>
                <a:cs typeface="Arial"/>
              </a:rPr>
              <a:t>Residential</a:t>
            </a:r>
            <a:endParaRPr lang="en-US" b="1">
              <a:solidFill>
                <a:schemeClr val="bg1"/>
              </a:solidFill>
            </a:endParaRPr>
          </a:p>
        </p:txBody>
      </p:sp>
      <p:sp>
        <p:nvSpPr>
          <p:cNvPr id="22" name="Rectangle: Rounded Corners 21">
            <a:extLst>
              <a:ext uri="{FF2B5EF4-FFF2-40B4-BE49-F238E27FC236}">
                <a16:creationId xmlns:a16="http://schemas.microsoft.com/office/drawing/2014/main" id="{736C2F9C-0BD8-4507-9CDE-DE0DCA40CC46}"/>
              </a:ext>
            </a:extLst>
          </p:cNvPr>
          <p:cNvSpPr/>
          <p:nvPr/>
        </p:nvSpPr>
        <p:spPr>
          <a:xfrm rot="16200000">
            <a:off x="-256345" y="4810881"/>
            <a:ext cx="1628101" cy="535460"/>
          </a:xfrm>
          <a:prstGeom prst="roundRect">
            <a:avLst/>
          </a:prstGeom>
          <a:solidFill>
            <a:srgbClr val="00A1DE"/>
          </a:solid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b="1">
                <a:solidFill>
                  <a:schemeClr val="bg1"/>
                </a:solidFill>
                <a:cs typeface="Arial"/>
              </a:rPr>
              <a:t>Commercial</a:t>
            </a:r>
            <a:endParaRPr lang="en-US" b="1">
              <a:solidFill>
                <a:schemeClr val="bg1"/>
              </a:solidFill>
            </a:endParaRPr>
          </a:p>
        </p:txBody>
      </p:sp>
    </p:spTree>
    <p:extLst>
      <p:ext uri="{BB962C8B-B14F-4D97-AF65-F5344CB8AC3E}">
        <p14:creationId xmlns:p14="http://schemas.microsoft.com/office/powerpoint/2010/main" val="1090955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8F13B1-6B90-41EF-A4CF-6D390CDA31B9}"/>
              </a:ext>
            </a:extLst>
          </p:cNvPr>
          <p:cNvSpPr>
            <a:spLocks noGrp="1"/>
          </p:cNvSpPr>
          <p:nvPr>
            <p:ph type="body" sz="quarter" idx="10"/>
          </p:nvPr>
        </p:nvSpPr>
        <p:spPr>
          <a:xfrm>
            <a:off x="182749" y="194560"/>
            <a:ext cx="5876947" cy="641350"/>
          </a:xfrm>
        </p:spPr>
        <p:txBody>
          <a:bodyPr vert="horz" lIns="91440" tIns="45720" rIns="91440" bIns="45720" rtlCol="0" anchor="t">
            <a:noAutofit/>
          </a:bodyPr>
          <a:lstStyle/>
          <a:p>
            <a:r>
              <a:rPr lang="en-US" sz="3600"/>
              <a:t>Equipment Efficiency</a:t>
            </a:r>
            <a:endParaRPr lang="en-US"/>
          </a:p>
        </p:txBody>
      </p:sp>
      <p:graphicFrame>
        <p:nvGraphicFramePr>
          <p:cNvPr id="5" name="Chart 4">
            <a:extLst>
              <a:ext uri="{FF2B5EF4-FFF2-40B4-BE49-F238E27FC236}">
                <a16:creationId xmlns:a16="http://schemas.microsoft.com/office/drawing/2014/main" id="{68071A89-33AA-4318-BA04-5E528C7A32CD}"/>
              </a:ext>
            </a:extLst>
          </p:cNvPr>
          <p:cNvGraphicFramePr>
            <a:graphicFrameLocks/>
          </p:cNvGraphicFramePr>
          <p:nvPr>
            <p:extLst>
              <p:ext uri="{D42A27DB-BD31-4B8C-83A1-F6EECF244321}">
                <p14:modId xmlns:p14="http://schemas.microsoft.com/office/powerpoint/2010/main" val="194918366"/>
              </p:ext>
            </p:extLst>
          </p:nvPr>
        </p:nvGraphicFramePr>
        <p:xfrm>
          <a:off x="365760" y="1212783"/>
          <a:ext cx="8219976" cy="530741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6">
            <a:extLst>
              <a:ext uri="{FF2B5EF4-FFF2-40B4-BE49-F238E27FC236}">
                <a16:creationId xmlns:a16="http://schemas.microsoft.com/office/drawing/2014/main" id="{AA9D2634-1780-448C-A617-9D15E971E1F1}"/>
              </a:ext>
            </a:extLst>
          </p:cNvPr>
          <p:cNvSpPr/>
          <p:nvPr/>
        </p:nvSpPr>
        <p:spPr>
          <a:xfrm>
            <a:off x="8460607" y="3590223"/>
            <a:ext cx="3003082" cy="123203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Space heating,</a:t>
            </a:r>
          </a:p>
          <a:p>
            <a:pPr algn="ctr"/>
            <a:r>
              <a:rPr lang="en-US"/>
              <a:t>Water heating,</a:t>
            </a:r>
          </a:p>
          <a:p>
            <a:pPr algn="ctr"/>
            <a:r>
              <a:rPr lang="en-US"/>
              <a:t>Clothes drying</a:t>
            </a:r>
          </a:p>
        </p:txBody>
      </p:sp>
      <p:sp>
        <p:nvSpPr>
          <p:cNvPr id="10" name="Rectangle: Rounded Corners 9">
            <a:extLst>
              <a:ext uri="{FF2B5EF4-FFF2-40B4-BE49-F238E27FC236}">
                <a16:creationId xmlns:a16="http://schemas.microsoft.com/office/drawing/2014/main" id="{8A9228D4-5897-4B4F-ABFA-B3BD95395E49}"/>
              </a:ext>
            </a:extLst>
          </p:cNvPr>
          <p:cNvSpPr/>
          <p:nvPr/>
        </p:nvSpPr>
        <p:spPr>
          <a:xfrm>
            <a:off x="8460607" y="5029200"/>
            <a:ext cx="3003082" cy="12320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Cooking,</a:t>
            </a:r>
          </a:p>
          <a:p>
            <a:pPr algn="ctr"/>
            <a:r>
              <a:rPr lang="en-US"/>
              <a:t>High-Intensity Industrial Processes</a:t>
            </a:r>
          </a:p>
        </p:txBody>
      </p:sp>
      <p:sp>
        <p:nvSpPr>
          <p:cNvPr id="2" name="Multiplication Sign 1">
            <a:extLst>
              <a:ext uri="{FF2B5EF4-FFF2-40B4-BE49-F238E27FC236}">
                <a16:creationId xmlns:a16="http://schemas.microsoft.com/office/drawing/2014/main" id="{2E90F8EB-BB19-4CDA-84B5-1042CF69E9F1}"/>
              </a:ext>
            </a:extLst>
          </p:cNvPr>
          <p:cNvSpPr/>
          <p:nvPr/>
        </p:nvSpPr>
        <p:spPr>
          <a:xfrm>
            <a:off x="8867506" y="2035743"/>
            <a:ext cx="2189284" cy="123203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584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362C744-57EE-4CE5-809D-FA695D7D78C2}"/>
              </a:ext>
            </a:extLst>
          </p:cNvPr>
          <p:cNvSpPr/>
          <p:nvPr/>
        </p:nvSpPr>
        <p:spPr>
          <a:xfrm>
            <a:off x="511019" y="3748980"/>
            <a:ext cx="10993316" cy="687893"/>
          </a:xfrm>
          <a:prstGeom prst="rect">
            <a:avLst/>
          </a:prstGeom>
          <a:solidFill>
            <a:srgbClr val="E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1A861E-6FE8-87A5-0087-9D067061B50D}"/>
              </a:ext>
            </a:extLst>
          </p:cNvPr>
          <p:cNvSpPr/>
          <p:nvPr/>
        </p:nvSpPr>
        <p:spPr>
          <a:xfrm>
            <a:off x="468953" y="5667233"/>
            <a:ext cx="10993316" cy="687893"/>
          </a:xfrm>
          <a:prstGeom prst="rect">
            <a:avLst/>
          </a:prstGeom>
          <a:solidFill>
            <a:srgbClr val="E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9038271-3EFF-30E1-38DD-0211BAD5E3E4}"/>
              </a:ext>
            </a:extLst>
          </p:cNvPr>
          <p:cNvSpPr>
            <a:spLocks noGrp="1"/>
          </p:cNvSpPr>
          <p:nvPr>
            <p:ph type="body" sz="quarter" idx="10"/>
          </p:nvPr>
        </p:nvSpPr>
        <p:spPr>
          <a:xfrm>
            <a:off x="288511" y="198908"/>
            <a:ext cx="8138936" cy="641350"/>
          </a:xfrm>
        </p:spPr>
        <p:txBody>
          <a:bodyPr/>
          <a:lstStyle/>
          <a:p>
            <a:r>
              <a:rPr lang="en-US" sz="3200" b="1" dirty="0">
                <a:ea typeface="Verdana" panose="020B0604030504040204" pitchFamily="34" charset="0"/>
              </a:rPr>
              <a:t>All-Electric Home Cost Effectiveness</a:t>
            </a:r>
          </a:p>
          <a:p>
            <a:endParaRPr lang="en-US" sz="3200" b="1" dirty="0"/>
          </a:p>
        </p:txBody>
      </p:sp>
      <p:sp>
        <p:nvSpPr>
          <p:cNvPr id="23" name="TextBox 22">
            <a:extLst>
              <a:ext uri="{FF2B5EF4-FFF2-40B4-BE49-F238E27FC236}">
                <a16:creationId xmlns:a16="http://schemas.microsoft.com/office/drawing/2014/main" id="{EF2881F9-5E6E-4DE5-8C41-95731058E524}"/>
              </a:ext>
            </a:extLst>
          </p:cNvPr>
          <p:cNvSpPr txBox="1"/>
          <p:nvPr/>
        </p:nvSpPr>
        <p:spPr>
          <a:xfrm>
            <a:off x="3381244" y="1671617"/>
            <a:ext cx="2082698" cy="338554"/>
          </a:xfrm>
          <a:prstGeom prst="rect">
            <a:avLst/>
          </a:prstGeom>
        </p:spPr>
        <p:txBody>
          <a:bodyPr wrap="square" rtlCol="0">
            <a:spAutoFit/>
          </a:bodyPr>
          <a:lstStyle/>
          <a:p>
            <a:pPr algn="l">
              <a:spcAft>
                <a:spcPts val="1200"/>
              </a:spcAft>
            </a:pPr>
            <a:r>
              <a:rPr lang="en-US" sz="1600" b="1">
                <a:ea typeface="Verdana" panose="020B0604030504040204" pitchFamily="34" charset="0"/>
                <a:cs typeface="Calibri" panose="020F0502020204030204" pitchFamily="34" charset="0"/>
              </a:rPr>
              <a:t>Mixed-Fuel Home</a:t>
            </a:r>
          </a:p>
        </p:txBody>
      </p:sp>
      <p:sp>
        <p:nvSpPr>
          <p:cNvPr id="24" name="TextBox 23">
            <a:extLst>
              <a:ext uri="{FF2B5EF4-FFF2-40B4-BE49-F238E27FC236}">
                <a16:creationId xmlns:a16="http://schemas.microsoft.com/office/drawing/2014/main" id="{DACE1A21-FD72-43E1-B41A-F7E9F10436B8}"/>
              </a:ext>
            </a:extLst>
          </p:cNvPr>
          <p:cNvSpPr txBox="1"/>
          <p:nvPr/>
        </p:nvSpPr>
        <p:spPr>
          <a:xfrm>
            <a:off x="6112329" y="1607096"/>
            <a:ext cx="2263561" cy="830997"/>
          </a:xfrm>
          <a:prstGeom prst="rect">
            <a:avLst/>
          </a:prstGeom>
        </p:spPr>
        <p:txBody>
          <a:bodyPr wrap="square" rtlCol="0">
            <a:spAutoFit/>
          </a:bodyPr>
          <a:lstStyle>
            <a:defPPr>
              <a:defRPr lang="en-US"/>
            </a:defPPr>
            <a:lvl1pPr>
              <a:spcAft>
                <a:spcPts val="1200"/>
              </a:spcAft>
              <a:defRPr sz="2400" b="1">
                <a:latin typeface="Calibri" panose="020F0502020204030204" pitchFamily="34" charset="0"/>
                <a:ea typeface="Verdana" panose="020B0604030504040204" pitchFamily="34" charset="0"/>
                <a:cs typeface="Calibri" panose="020F0502020204030204" pitchFamily="34" charset="0"/>
              </a:defRPr>
            </a:lvl1pPr>
          </a:lstStyle>
          <a:p>
            <a:pPr algn="ctr"/>
            <a:r>
              <a:rPr lang="en-US" sz="1600">
                <a:latin typeface="+mn-lt"/>
              </a:rPr>
              <a:t>All-Electric Standard: </a:t>
            </a:r>
            <a:r>
              <a:rPr lang="en-US" sz="1600" b="0">
                <a:latin typeface="+mn-lt"/>
              </a:rPr>
              <a:t>minimal efficiency, minimal solar</a:t>
            </a:r>
          </a:p>
        </p:txBody>
      </p:sp>
      <p:sp>
        <p:nvSpPr>
          <p:cNvPr id="25" name="TextBox 24">
            <a:extLst>
              <a:ext uri="{FF2B5EF4-FFF2-40B4-BE49-F238E27FC236}">
                <a16:creationId xmlns:a16="http://schemas.microsoft.com/office/drawing/2014/main" id="{3A1BE3AE-4730-4C11-8D9D-409BDA71E382}"/>
              </a:ext>
            </a:extLst>
          </p:cNvPr>
          <p:cNvSpPr txBox="1"/>
          <p:nvPr/>
        </p:nvSpPr>
        <p:spPr>
          <a:xfrm>
            <a:off x="8968591" y="1596211"/>
            <a:ext cx="2419770" cy="830997"/>
          </a:xfrm>
          <a:prstGeom prst="rect">
            <a:avLst/>
          </a:prstGeom>
        </p:spPr>
        <p:txBody>
          <a:bodyPr wrap="square" rtlCol="0">
            <a:spAutoFit/>
          </a:bodyPr>
          <a:lstStyle>
            <a:defPPr>
              <a:defRPr lang="en-US"/>
            </a:defPPr>
            <a:lvl1pPr>
              <a:spcAft>
                <a:spcPts val="1200"/>
              </a:spcAft>
              <a:defRPr sz="2400" b="1">
                <a:latin typeface="Calibri" panose="020F0502020204030204" pitchFamily="34" charset="0"/>
                <a:ea typeface="Verdana" panose="020B0604030504040204" pitchFamily="34" charset="0"/>
                <a:cs typeface="Calibri" panose="020F0502020204030204" pitchFamily="34" charset="0"/>
              </a:defRPr>
            </a:lvl1pPr>
          </a:lstStyle>
          <a:p>
            <a:pPr algn="ctr"/>
            <a:r>
              <a:rPr lang="en-US" sz="1600">
                <a:latin typeface="+mn-lt"/>
              </a:rPr>
              <a:t>All-Electric Efficient:  </a:t>
            </a:r>
            <a:r>
              <a:rPr lang="en-US" sz="1600" b="0">
                <a:latin typeface="+mn-lt"/>
              </a:rPr>
              <a:t>expanded efficiency, optimal Solar</a:t>
            </a:r>
          </a:p>
        </p:txBody>
      </p:sp>
      <p:sp>
        <p:nvSpPr>
          <p:cNvPr id="49" name="Rectangle 48">
            <a:extLst>
              <a:ext uri="{FF2B5EF4-FFF2-40B4-BE49-F238E27FC236}">
                <a16:creationId xmlns:a16="http://schemas.microsoft.com/office/drawing/2014/main" id="{DC0490E0-971E-0F95-FA17-C3447D2A624B}"/>
              </a:ext>
            </a:extLst>
          </p:cNvPr>
          <p:cNvSpPr/>
          <p:nvPr/>
        </p:nvSpPr>
        <p:spPr>
          <a:xfrm>
            <a:off x="468954" y="4707568"/>
            <a:ext cx="10993316" cy="687893"/>
          </a:xfrm>
          <a:prstGeom prst="rect">
            <a:avLst/>
          </a:prstGeom>
          <a:solidFill>
            <a:srgbClr val="E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B3FA11-F212-F9E8-BD6C-E58AF34ABA90}"/>
              </a:ext>
            </a:extLst>
          </p:cNvPr>
          <p:cNvSpPr txBox="1"/>
          <p:nvPr/>
        </p:nvSpPr>
        <p:spPr>
          <a:xfrm>
            <a:off x="568181" y="3801965"/>
            <a:ext cx="2329802" cy="830997"/>
          </a:xfrm>
          <a:prstGeom prst="rect">
            <a:avLst/>
          </a:prstGeom>
        </p:spPr>
        <p:txBody>
          <a:bodyPr wrap="square" lIns="91440" tIns="45720" rIns="91440" bIns="45720" rtlCol="0" anchor="t">
            <a:spAutoFit/>
          </a:bodyPr>
          <a:lstStyle/>
          <a:p>
            <a:pPr algn="l"/>
            <a:r>
              <a:rPr lang="en-US" sz="2000">
                <a:ea typeface="Verdana"/>
                <a:cs typeface="Calibri"/>
              </a:rPr>
              <a:t>Construction Cost:</a:t>
            </a:r>
          </a:p>
          <a:p>
            <a:pPr algn="l"/>
            <a:r>
              <a:rPr lang="en-US" sz="1400">
                <a:ea typeface="Verdana"/>
                <a:cs typeface="Calibri"/>
              </a:rPr>
              <a:t>(compared to mixed-fuel)</a:t>
            </a:r>
            <a:endParaRPr lang="en-US" sz="1400">
              <a:ea typeface="Verdana" panose="020B0604030504040204" pitchFamily="34" charset="0"/>
              <a:cs typeface="Calibri" panose="020F0502020204030204" pitchFamily="34" charset="0"/>
            </a:endParaRPr>
          </a:p>
          <a:p>
            <a:pPr algn="l"/>
            <a:endParaRPr lang="en-US" sz="140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F6AAEDE-9D5E-680A-EAB5-90DD1E291AFA}"/>
              </a:ext>
            </a:extLst>
          </p:cNvPr>
          <p:cNvSpPr txBox="1"/>
          <p:nvPr/>
        </p:nvSpPr>
        <p:spPr>
          <a:xfrm>
            <a:off x="568181" y="4733696"/>
            <a:ext cx="2329802" cy="615553"/>
          </a:xfrm>
          <a:prstGeom prst="rect">
            <a:avLst/>
          </a:prstGeom>
        </p:spPr>
        <p:txBody>
          <a:bodyPr wrap="square" rtlCol="0">
            <a:spAutoFit/>
          </a:bodyPr>
          <a:lstStyle/>
          <a:p>
            <a:pPr algn="l"/>
            <a:r>
              <a:rPr lang="en-US" sz="2000">
                <a:ea typeface="Verdana" panose="020B0604030504040204" pitchFamily="34" charset="0"/>
                <a:cs typeface="Calibri" panose="020F0502020204030204" pitchFamily="34" charset="0"/>
              </a:rPr>
              <a:t>Bill Impact:</a:t>
            </a:r>
          </a:p>
          <a:p>
            <a:pPr algn="l">
              <a:spcAft>
                <a:spcPts val="1200"/>
              </a:spcAft>
            </a:pPr>
            <a:r>
              <a:rPr lang="en-US" sz="1400">
                <a:ea typeface="Verdana" panose="020B0604030504040204" pitchFamily="34" charset="0"/>
                <a:cs typeface="Calibri" panose="020F0502020204030204" pitchFamily="34" charset="0"/>
              </a:rPr>
              <a:t>(compared to mixed-fuel)</a:t>
            </a:r>
            <a:endParaRPr lang="en-US" sz="2000">
              <a:ea typeface="Verdana" panose="020B060403050404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1C015FA-ADF9-C773-64A3-E6C57FBE1595}"/>
              </a:ext>
            </a:extLst>
          </p:cNvPr>
          <p:cNvSpPr txBox="1"/>
          <p:nvPr/>
        </p:nvSpPr>
        <p:spPr>
          <a:xfrm>
            <a:off x="4146202" y="4796435"/>
            <a:ext cx="276391" cy="400110"/>
          </a:xfrm>
          <a:prstGeom prst="rect">
            <a:avLst/>
          </a:prstGeom>
        </p:spPr>
        <p:txBody>
          <a:bodyPr wrap="square" rtlCol="0">
            <a:spAutoFit/>
          </a:bodyPr>
          <a:lstStyle/>
          <a:p>
            <a:pPr algn="l">
              <a:spcAft>
                <a:spcPts val="1200"/>
              </a:spcAft>
            </a:pPr>
            <a:r>
              <a:rPr lang="en-US" sz="2000">
                <a:ea typeface="Verdana" panose="020B0604030504040204" pitchFamily="34" charset="0"/>
                <a:cs typeface="Calibri" panose="020F0502020204030204" pitchFamily="34" charset="0"/>
              </a:rPr>
              <a:t>-</a:t>
            </a:r>
          </a:p>
        </p:txBody>
      </p:sp>
      <p:sp>
        <p:nvSpPr>
          <p:cNvPr id="21" name="TextBox 20">
            <a:extLst>
              <a:ext uri="{FF2B5EF4-FFF2-40B4-BE49-F238E27FC236}">
                <a16:creationId xmlns:a16="http://schemas.microsoft.com/office/drawing/2014/main" id="{4536C48E-D9A3-FEE8-637C-68E9E85485B2}"/>
              </a:ext>
            </a:extLst>
          </p:cNvPr>
          <p:cNvSpPr txBox="1"/>
          <p:nvPr/>
        </p:nvSpPr>
        <p:spPr>
          <a:xfrm>
            <a:off x="6349399" y="4701221"/>
            <a:ext cx="1839295" cy="707886"/>
          </a:xfrm>
          <a:prstGeom prst="rect">
            <a:avLst/>
          </a:prstGeom>
        </p:spPr>
        <p:txBody>
          <a:bodyPr wrap="square" lIns="91440" tIns="45720" rIns="91440" bIns="45720" rtlCol="0" anchor="t">
            <a:spAutoFit/>
          </a:bodyPr>
          <a:lstStyle/>
          <a:p>
            <a:pPr algn="ctr"/>
            <a:r>
              <a:rPr lang="en-US" sz="2000">
                <a:ea typeface="Verdana"/>
                <a:cs typeface="Calibri"/>
              </a:rPr>
              <a:t>$17/month </a:t>
            </a:r>
            <a:r>
              <a:rPr lang="en-US" sz="2000" b="1">
                <a:ea typeface="Verdana"/>
                <a:cs typeface="Calibri"/>
              </a:rPr>
              <a:t>increase</a:t>
            </a:r>
          </a:p>
        </p:txBody>
      </p:sp>
      <p:sp>
        <p:nvSpPr>
          <p:cNvPr id="26" name="TextBox 25">
            <a:extLst>
              <a:ext uri="{FF2B5EF4-FFF2-40B4-BE49-F238E27FC236}">
                <a16:creationId xmlns:a16="http://schemas.microsoft.com/office/drawing/2014/main" id="{A7162BA2-8CBC-2388-C00F-9C62765ACAE1}"/>
              </a:ext>
            </a:extLst>
          </p:cNvPr>
          <p:cNvSpPr txBox="1"/>
          <p:nvPr/>
        </p:nvSpPr>
        <p:spPr>
          <a:xfrm>
            <a:off x="9288012" y="4698864"/>
            <a:ext cx="1839295" cy="707886"/>
          </a:xfrm>
          <a:prstGeom prst="rect">
            <a:avLst/>
          </a:prstGeom>
        </p:spPr>
        <p:txBody>
          <a:bodyPr wrap="square" lIns="91440" tIns="45720" rIns="91440" bIns="45720" rtlCol="0" anchor="t">
            <a:spAutoFit/>
          </a:bodyPr>
          <a:lstStyle/>
          <a:p>
            <a:pPr algn="ctr"/>
            <a:r>
              <a:rPr lang="en-US" sz="2000">
                <a:ea typeface="Verdana"/>
                <a:cs typeface="Calibri"/>
              </a:rPr>
              <a:t>$50/month </a:t>
            </a:r>
            <a:r>
              <a:rPr lang="en-US" sz="2000" b="1">
                <a:ea typeface="Verdana"/>
                <a:cs typeface="Calibri"/>
              </a:rPr>
              <a:t>savings</a:t>
            </a:r>
          </a:p>
        </p:txBody>
      </p:sp>
      <p:grpSp>
        <p:nvGrpSpPr>
          <p:cNvPr id="32" name="Group 31">
            <a:extLst>
              <a:ext uri="{FF2B5EF4-FFF2-40B4-BE49-F238E27FC236}">
                <a16:creationId xmlns:a16="http://schemas.microsoft.com/office/drawing/2014/main" id="{1638FF34-15D6-C097-7C2D-C0FA26C027DE}"/>
              </a:ext>
            </a:extLst>
          </p:cNvPr>
          <p:cNvGrpSpPr/>
          <p:nvPr/>
        </p:nvGrpSpPr>
        <p:grpSpPr>
          <a:xfrm>
            <a:off x="3630698" y="2442003"/>
            <a:ext cx="1216627" cy="1231096"/>
            <a:chOff x="766840" y="1840024"/>
            <a:chExt cx="2040090" cy="2040090"/>
          </a:xfrm>
        </p:grpSpPr>
        <p:pic>
          <p:nvPicPr>
            <p:cNvPr id="20" name="Graphic 19" descr="Mortgage outline">
              <a:extLst>
                <a:ext uri="{FF2B5EF4-FFF2-40B4-BE49-F238E27FC236}">
                  <a16:creationId xmlns:a16="http://schemas.microsoft.com/office/drawing/2014/main" id="{7ED2E058-70E0-E0B1-0FFC-4F4DE49C7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840" y="1840024"/>
              <a:ext cx="2040090" cy="2040090"/>
            </a:xfrm>
            <a:prstGeom prst="rect">
              <a:avLst/>
            </a:prstGeom>
          </p:spPr>
        </p:pic>
        <p:sp>
          <p:nvSpPr>
            <p:cNvPr id="29" name="Rectangle 28">
              <a:extLst>
                <a:ext uri="{FF2B5EF4-FFF2-40B4-BE49-F238E27FC236}">
                  <a16:creationId xmlns:a16="http://schemas.microsoft.com/office/drawing/2014/main" id="{F2AD1573-F1B5-C879-3625-96652C3DFDB2}"/>
                </a:ext>
              </a:extLst>
            </p:cNvPr>
            <p:cNvSpPr/>
            <p:nvPr/>
          </p:nvSpPr>
          <p:spPr>
            <a:xfrm>
              <a:off x="1468567" y="2774197"/>
              <a:ext cx="627558" cy="65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047F826-4B71-4A9F-9A5D-34D0B730A12D}"/>
                </a:ext>
              </a:extLst>
            </p:cNvPr>
            <p:cNvPicPr>
              <a:picLocks noChangeAspect="1"/>
            </p:cNvPicPr>
            <p:nvPr/>
          </p:nvPicPr>
          <p:blipFill>
            <a:blip r:embed="rId4">
              <a:duotone>
                <a:schemeClr val="accent4">
                  <a:shade val="45000"/>
                  <a:satMod val="135000"/>
                </a:schemeClr>
                <a:prstClr val="white"/>
              </a:duotone>
            </a:blip>
            <a:stretch>
              <a:fillRect/>
            </a:stretch>
          </p:blipFill>
          <p:spPr>
            <a:xfrm>
              <a:off x="1350397" y="2817704"/>
              <a:ext cx="400800" cy="688609"/>
            </a:xfrm>
            <a:prstGeom prst="rect">
              <a:avLst/>
            </a:prstGeom>
          </p:spPr>
        </p:pic>
        <p:pic>
          <p:nvPicPr>
            <p:cNvPr id="31" name="Graphic 30" descr="Fire with solid fill">
              <a:extLst>
                <a:ext uri="{FF2B5EF4-FFF2-40B4-BE49-F238E27FC236}">
                  <a16:creationId xmlns:a16="http://schemas.microsoft.com/office/drawing/2014/main" id="{3D938D5D-6E15-F212-4A13-615ABDA00D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4437" y="2781144"/>
              <a:ext cx="725169" cy="725169"/>
            </a:xfrm>
            <a:prstGeom prst="rect">
              <a:avLst/>
            </a:prstGeom>
          </p:spPr>
        </p:pic>
      </p:grpSp>
      <p:grpSp>
        <p:nvGrpSpPr>
          <p:cNvPr id="33" name="Group 32">
            <a:extLst>
              <a:ext uri="{FF2B5EF4-FFF2-40B4-BE49-F238E27FC236}">
                <a16:creationId xmlns:a16="http://schemas.microsoft.com/office/drawing/2014/main" id="{7BEAA4DB-1773-3D85-4CB8-D6063CE7CEFA}"/>
              </a:ext>
            </a:extLst>
          </p:cNvPr>
          <p:cNvGrpSpPr/>
          <p:nvPr/>
        </p:nvGrpSpPr>
        <p:grpSpPr>
          <a:xfrm>
            <a:off x="6670429" y="2392940"/>
            <a:ext cx="1216627" cy="1231096"/>
            <a:chOff x="762300" y="2012591"/>
            <a:chExt cx="2040090" cy="2040090"/>
          </a:xfrm>
        </p:grpSpPr>
        <p:pic>
          <p:nvPicPr>
            <p:cNvPr id="34" name="Graphic 33" descr="Mortgage outline">
              <a:extLst>
                <a:ext uri="{FF2B5EF4-FFF2-40B4-BE49-F238E27FC236}">
                  <a16:creationId xmlns:a16="http://schemas.microsoft.com/office/drawing/2014/main" id="{6644FFC4-5050-A61D-F2C3-29B69B9703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300" y="2012591"/>
              <a:ext cx="2040090" cy="2040090"/>
            </a:xfrm>
            <a:prstGeom prst="rect">
              <a:avLst/>
            </a:prstGeom>
          </p:spPr>
        </p:pic>
        <p:sp>
          <p:nvSpPr>
            <p:cNvPr id="35" name="Rectangle 34">
              <a:extLst>
                <a:ext uri="{FF2B5EF4-FFF2-40B4-BE49-F238E27FC236}">
                  <a16:creationId xmlns:a16="http://schemas.microsoft.com/office/drawing/2014/main" id="{58E8897F-BDF2-F59E-44B0-8304DD441646}"/>
                </a:ext>
              </a:extLst>
            </p:cNvPr>
            <p:cNvSpPr/>
            <p:nvPr/>
          </p:nvSpPr>
          <p:spPr>
            <a:xfrm>
              <a:off x="1489528" y="2925868"/>
              <a:ext cx="627558" cy="65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6940CF6-1C9B-72BD-4449-4D492BD1EBF1}"/>
                </a:ext>
              </a:extLst>
            </p:cNvPr>
            <p:cNvPicPr>
              <a:picLocks noChangeAspect="1"/>
            </p:cNvPicPr>
            <p:nvPr/>
          </p:nvPicPr>
          <p:blipFill>
            <a:blip r:embed="rId4">
              <a:duotone>
                <a:schemeClr val="accent4">
                  <a:shade val="45000"/>
                  <a:satMod val="135000"/>
                </a:schemeClr>
                <a:prstClr val="white"/>
              </a:duotone>
            </a:blip>
            <a:stretch>
              <a:fillRect/>
            </a:stretch>
          </p:blipFill>
          <p:spPr>
            <a:xfrm>
              <a:off x="1555799" y="2961637"/>
              <a:ext cx="400800" cy="688609"/>
            </a:xfrm>
            <a:prstGeom prst="rect">
              <a:avLst/>
            </a:prstGeom>
          </p:spPr>
        </p:pic>
      </p:grpSp>
      <p:grpSp>
        <p:nvGrpSpPr>
          <p:cNvPr id="43" name="Group 42">
            <a:extLst>
              <a:ext uri="{FF2B5EF4-FFF2-40B4-BE49-F238E27FC236}">
                <a16:creationId xmlns:a16="http://schemas.microsoft.com/office/drawing/2014/main" id="{4B27D15C-5A66-F230-E7EA-A58B2FF67B33}"/>
              </a:ext>
            </a:extLst>
          </p:cNvPr>
          <p:cNvGrpSpPr/>
          <p:nvPr/>
        </p:nvGrpSpPr>
        <p:grpSpPr>
          <a:xfrm>
            <a:off x="9536519" y="2445485"/>
            <a:ext cx="1216627" cy="1231096"/>
            <a:chOff x="7272065" y="2547442"/>
            <a:chExt cx="2010569" cy="2034481"/>
          </a:xfrm>
        </p:grpSpPr>
        <p:pic>
          <p:nvPicPr>
            <p:cNvPr id="39" name="Graphic 38" descr="Mortgage outline">
              <a:extLst>
                <a:ext uri="{FF2B5EF4-FFF2-40B4-BE49-F238E27FC236}">
                  <a16:creationId xmlns:a16="http://schemas.microsoft.com/office/drawing/2014/main" id="{849283ED-4B90-CC23-E8E2-A615816EB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2065" y="2547442"/>
              <a:ext cx="2010569" cy="2034481"/>
            </a:xfrm>
            <a:prstGeom prst="rect">
              <a:avLst/>
            </a:prstGeom>
          </p:spPr>
        </p:pic>
        <p:sp>
          <p:nvSpPr>
            <p:cNvPr id="40" name="Rectangle 39">
              <a:extLst>
                <a:ext uri="{FF2B5EF4-FFF2-40B4-BE49-F238E27FC236}">
                  <a16:creationId xmlns:a16="http://schemas.microsoft.com/office/drawing/2014/main" id="{4F5AEF43-9531-58AD-0E9B-EA1A7D9B3B59}"/>
                </a:ext>
              </a:extLst>
            </p:cNvPr>
            <p:cNvSpPr/>
            <p:nvPr/>
          </p:nvSpPr>
          <p:spPr>
            <a:xfrm>
              <a:off x="7988770" y="3458208"/>
              <a:ext cx="618477" cy="653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56DE72F1-2A20-39E9-E37D-1DE263F3A4DA}"/>
                </a:ext>
              </a:extLst>
            </p:cNvPr>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7755096" y="3533610"/>
              <a:ext cx="395000" cy="686716"/>
            </a:xfrm>
            <a:prstGeom prst="rect">
              <a:avLst/>
            </a:prstGeom>
          </p:spPr>
        </p:pic>
        <p:pic>
          <p:nvPicPr>
            <p:cNvPr id="42" name="Picture 41">
              <a:extLst>
                <a:ext uri="{FF2B5EF4-FFF2-40B4-BE49-F238E27FC236}">
                  <a16:creationId xmlns:a16="http://schemas.microsoft.com/office/drawing/2014/main" id="{E10FE9F4-5D0C-BA4B-A898-BC49126616FE}"/>
                </a:ext>
              </a:extLst>
            </p:cNvPr>
            <p:cNvPicPr>
              <a:picLocks noChangeAspect="1"/>
            </p:cNvPicPr>
            <p:nvPr/>
          </p:nvPicPr>
          <p:blipFill>
            <a:blip r:embed="rId7">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76683" y="3560564"/>
              <a:ext cx="684364" cy="686716"/>
            </a:xfrm>
            <a:prstGeom prst="rect">
              <a:avLst/>
            </a:prstGeom>
          </p:spPr>
        </p:pic>
      </p:grpSp>
      <p:sp>
        <p:nvSpPr>
          <p:cNvPr id="45" name="Rectangle: Rounded Corners 44">
            <a:extLst>
              <a:ext uri="{FF2B5EF4-FFF2-40B4-BE49-F238E27FC236}">
                <a16:creationId xmlns:a16="http://schemas.microsoft.com/office/drawing/2014/main" id="{4C1341F4-0945-4CDB-9857-319DF8B8A02A}"/>
              </a:ext>
            </a:extLst>
          </p:cNvPr>
          <p:cNvSpPr/>
          <p:nvPr/>
        </p:nvSpPr>
        <p:spPr>
          <a:xfrm>
            <a:off x="2988060" y="1464908"/>
            <a:ext cx="2569142" cy="4890218"/>
          </a:xfrm>
          <a:prstGeom prst="roundRect">
            <a:avLst/>
          </a:prstGeom>
          <a:noFill/>
          <a:ln w="28575">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CE38F661-8EB5-9CB8-BF8D-20BE27A78ADC}"/>
              </a:ext>
            </a:extLst>
          </p:cNvPr>
          <p:cNvSpPr/>
          <p:nvPr/>
        </p:nvSpPr>
        <p:spPr>
          <a:xfrm>
            <a:off x="8893905" y="1450486"/>
            <a:ext cx="2569142" cy="4890218"/>
          </a:xfrm>
          <a:prstGeom prst="roundRect">
            <a:avLst/>
          </a:prstGeom>
          <a:noFill/>
          <a:ln w="28575">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AD62097C-142F-4D6F-E3A4-59559D8C01B4}"/>
              </a:ext>
            </a:extLst>
          </p:cNvPr>
          <p:cNvSpPr/>
          <p:nvPr/>
        </p:nvSpPr>
        <p:spPr>
          <a:xfrm>
            <a:off x="5960551" y="1464908"/>
            <a:ext cx="2569142" cy="4886639"/>
          </a:xfrm>
          <a:prstGeom prst="roundRect">
            <a:avLst/>
          </a:prstGeom>
          <a:noFill/>
          <a:ln w="28575">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3FFEFDC-1416-4E21-AFCE-EEC646A90B88}"/>
              </a:ext>
            </a:extLst>
          </p:cNvPr>
          <p:cNvSpPr txBox="1"/>
          <p:nvPr/>
        </p:nvSpPr>
        <p:spPr>
          <a:xfrm>
            <a:off x="4146202" y="3834078"/>
            <a:ext cx="276391" cy="400110"/>
          </a:xfrm>
          <a:prstGeom prst="rect">
            <a:avLst/>
          </a:prstGeom>
        </p:spPr>
        <p:txBody>
          <a:bodyPr wrap="square" rtlCol="0">
            <a:spAutoFit/>
          </a:bodyPr>
          <a:lstStyle/>
          <a:p>
            <a:pPr algn="l">
              <a:spcAft>
                <a:spcPts val="1200"/>
              </a:spcAft>
            </a:pPr>
            <a:r>
              <a:rPr lang="en-US" sz="2000">
                <a:ea typeface="Verdana" panose="020B0604030504040204" pitchFamily="34" charset="0"/>
                <a:cs typeface="Calibri" panose="020F0502020204030204" pitchFamily="34" charset="0"/>
              </a:rPr>
              <a:t>-</a:t>
            </a:r>
          </a:p>
        </p:txBody>
      </p:sp>
      <p:sp>
        <p:nvSpPr>
          <p:cNvPr id="44" name="TextBox 43">
            <a:extLst>
              <a:ext uri="{FF2B5EF4-FFF2-40B4-BE49-F238E27FC236}">
                <a16:creationId xmlns:a16="http://schemas.microsoft.com/office/drawing/2014/main" id="{13DA5C8C-5AC1-4C1D-A08F-3A1D8D09C4BE}"/>
              </a:ext>
            </a:extLst>
          </p:cNvPr>
          <p:cNvSpPr txBox="1"/>
          <p:nvPr/>
        </p:nvSpPr>
        <p:spPr>
          <a:xfrm>
            <a:off x="6349399" y="3728987"/>
            <a:ext cx="1839295" cy="707886"/>
          </a:xfrm>
          <a:prstGeom prst="rect">
            <a:avLst/>
          </a:prstGeom>
        </p:spPr>
        <p:txBody>
          <a:bodyPr wrap="square" lIns="91440" tIns="45720" rIns="91440" bIns="45720" rtlCol="0" anchor="t">
            <a:spAutoFit/>
          </a:bodyPr>
          <a:lstStyle/>
          <a:p>
            <a:pPr algn="ctr"/>
            <a:r>
              <a:rPr lang="en-US" sz="2000">
                <a:ea typeface="Verdana"/>
                <a:cs typeface="Calibri"/>
              </a:rPr>
              <a:t>$6,000 </a:t>
            </a:r>
          </a:p>
          <a:p>
            <a:pPr algn="ctr"/>
            <a:r>
              <a:rPr lang="en-US" sz="2000" b="1">
                <a:ea typeface="Verdana"/>
                <a:cs typeface="Calibri"/>
              </a:rPr>
              <a:t>savings</a:t>
            </a:r>
          </a:p>
        </p:txBody>
      </p:sp>
      <p:sp>
        <p:nvSpPr>
          <p:cNvPr id="53" name="TextBox 52">
            <a:extLst>
              <a:ext uri="{FF2B5EF4-FFF2-40B4-BE49-F238E27FC236}">
                <a16:creationId xmlns:a16="http://schemas.microsoft.com/office/drawing/2014/main" id="{166E7C8D-8E66-44B0-8667-C15393926215}"/>
              </a:ext>
            </a:extLst>
          </p:cNvPr>
          <p:cNvSpPr txBox="1"/>
          <p:nvPr/>
        </p:nvSpPr>
        <p:spPr>
          <a:xfrm>
            <a:off x="568181" y="5824721"/>
            <a:ext cx="2329802" cy="400110"/>
          </a:xfrm>
          <a:prstGeom prst="rect">
            <a:avLst/>
          </a:prstGeom>
        </p:spPr>
        <p:txBody>
          <a:bodyPr wrap="square" rtlCol="0">
            <a:spAutoFit/>
          </a:bodyPr>
          <a:lstStyle/>
          <a:p>
            <a:pPr algn="l"/>
            <a:r>
              <a:rPr lang="en-US" sz="2000">
                <a:ea typeface="Verdana" panose="020B0604030504040204" pitchFamily="34" charset="0"/>
                <a:cs typeface="Calibri" panose="020F0502020204030204" pitchFamily="34" charset="0"/>
              </a:rPr>
              <a:t>CO</a:t>
            </a:r>
            <a:r>
              <a:rPr lang="en-US" sz="2000" baseline="-25000">
                <a:ea typeface="Verdana" panose="020B0604030504040204" pitchFamily="34" charset="0"/>
                <a:cs typeface="Calibri" panose="020F0502020204030204" pitchFamily="34" charset="0"/>
              </a:rPr>
              <a:t>2</a:t>
            </a:r>
            <a:r>
              <a:rPr lang="en-US" sz="2000">
                <a:ea typeface="Verdana" panose="020B0604030504040204" pitchFamily="34" charset="0"/>
                <a:cs typeface="Calibri" panose="020F0502020204030204" pitchFamily="34" charset="0"/>
              </a:rPr>
              <a:t> Impact:</a:t>
            </a:r>
          </a:p>
        </p:txBody>
      </p:sp>
      <p:sp>
        <p:nvSpPr>
          <p:cNvPr id="3" name="Arrow: Up 2">
            <a:extLst>
              <a:ext uri="{FF2B5EF4-FFF2-40B4-BE49-F238E27FC236}">
                <a16:creationId xmlns:a16="http://schemas.microsoft.com/office/drawing/2014/main" id="{2D3ED095-669A-4FDD-B03A-7515175D3487}"/>
              </a:ext>
            </a:extLst>
          </p:cNvPr>
          <p:cNvSpPr/>
          <p:nvPr/>
        </p:nvSpPr>
        <p:spPr>
          <a:xfrm>
            <a:off x="4049329" y="5767515"/>
            <a:ext cx="443885" cy="47254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Up 53">
            <a:extLst>
              <a:ext uri="{FF2B5EF4-FFF2-40B4-BE49-F238E27FC236}">
                <a16:creationId xmlns:a16="http://schemas.microsoft.com/office/drawing/2014/main" id="{26CEEF08-4A1A-42E8-8E92-6F78D086CC24}"/>
              </a:ext>
            </a:extLst>
          </p:cNvPr>
          <p:cNvSpPr/>
          <p:nvPr/>
        </p:nvSpPr>
        <p:spPr>
          <a:xfrm rot="10800000">
            <a:off x="9988257" y="5756630"/>
            <a:ext cx="443885" cy="472541"/>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B4ADF93C-6506-4CF3-AA5B-66DE141034D1}"/>
              </a:ext>
            </a:extLst>
          </p:cNvPr>
          <p:cNvSpPr/>
          <p:nvPr/>
        </p:nvSpPr>
        <p:spPr>
          <a:xfrm rot="10800000">
            <a:off x="7202625" y="5767514"/>
            <a:ext cx="278642" cy="472541"/>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F36374B-7592-0438-FF17-E4B6D64EB68F}"/>
              </a:ext>
            </a:extLst>
          </p:cNvPr>
          <p:cNvSpPr txBox="1"/>
          <p:nvPr/>
        </p:nvSpPr>
        <p:spPr>
          <a:xfrm>
            <a:off x="9220314" y="3707371"/>
            <a:ext cx="1839295" cy="707886"/>
          </a:xfrm>
          <a:prstGeom prst="rect">
            <a:avLst/>
          </a:prstGeom>
        </p:spPr>
        <p:txBody>
          <a:bodyPr wrap="square" lIns="91440" tIns="45720" rIns="91440" bIns="45720" rtlCol="0" anchor="t">
            <a:spAutoFit/>
          </a:bodyPr>
          <a:lstStyle/>
          <a:p>
            <a:pPr algn="ctr"/>
            <a:r>
              <a:rPr lang="en-US" sz="2000">
                <a:ea typeface="Verdana"/>
                <a:cs typeface="Calibri"/>
              </a:rPr>
              <a:t>$1,000 </a:t>
            </a:r>
          </a:p>
          <a:p>
            <a:pPr algn="ctr"/>
            <a:r>
              <a:rPr lang="en-US" sz="2000" b="1">
                <a:ea typeface="Verdana"/>
                <a:cs typeface="Calibri"/>
              </a:rPr>
              <a:t>savings</a:t>
            </a:r>
          </a:p>
        </p:txBody>
      </p:sp>
      <p:sp>
        <p:nvSpPr>
          <p:cNvPr id="5" name="TextBox 4">
            <a:extLst>
              <a:ext uri="{FF2B5EF4-FFF2-40B4-BE49-F238E27FC236}">
                <a16:creationId xmlns:a16="http://schemas.microsoft.com/office/drawing/2014/main" id="{FD450C04-72C9-5219-26D2-4394D8C5FB22}"/>
              </a:ext>
            </a:extLst>
          </p:cNvPr>
          <p:cNvSpPr txBox="1"/>
          <p:nvPr/>
        </p:nvSpPr>
        <p:spPr>
          <a:xfrm>
            <a:off x="6724968" y="6493735"/>
            <a:ext cx="4663393" cy="369332"/>
          </a:xfrm>
          <a:prstGeom prst="rect">
            <a:avLst/>
          </a:prstGeom>
          <a:noFill/>
        </p:spPr>
        <p:txBody>
          <a:bodyPr wrap="none" rtlCol="0">
            <a:spAutoFit/>
          </a:bodyPr>
          <a:lstStyle/>
          <a:p>
            <a:pPr algn="r"/>
            <a:r>
              <a:rPr lang="en-US" dirty="0"/>
              <a:t>*This analysis was performed for climate zone 5</a:t>
            </a:r>
          </a:p>
        </p:txBody>
      </p:sp>
    </p:spTree>
    <p:extLst>
      <p:ext uri="{BB962C8B-B14F-4D97-AF65-F5344CB8AC3E}">
        <p14:creationId xmlns:p14="http://schemas.microsoft.com/office/powerpoint/2010/main" val="3248396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683C86-235B-458F-96C4-B3C0285B61FE}"/>
              </a:ext>
            </a:extLst>
          </p:cNvPr>
          <p:cNvSpPr>
            <a:spLocks noGrp="1"/>
          </p:cNvSpPr>
          <p:nvPr>
            <p:ph type="body" sz="quarter" idx="10"/>
          </p:nvPr>
        </p:nvSpPr>
        <p:spPr/>
        <p:txBody>
          <a:bodyPr/>
          <a:lstStyle/>
          <a:p>
            <a:endParaRPr lang="en-US"/>
          </a:p>
        </p:txBody>
      </p:sp>
      <p:sp>
        <p:nvSpPr>
          <p:cNvPr id="11" name="TextBox 10">
            <a:extLst>
              <a:ext uri="{FF2B5EF4-FFF2-40B4-BE49-F238E27FC236}">
                <a16:creationId xmlns:a16="http://schemas.microsoft.com/office/drawing/2014/main" id="{10C98285-C9AD-4BAB-9C09-5808BACDF502}"/>
              </a:ext>
            </a:extLst>
          </p:cNvPr>
          <p:cNvSpPr txBox="1"/>
          <p:nvPr/>
        </p:nvSpPr>
        <p:spPr>
          <a:xfrm>
            <a:off x="609630" y="1446616"/>
            <a:ext cx="10820400" cy="510778"/>
          </a:xfrm>
          <a:prstGeom prst="roundRect">
            <a:avLst/>
          </a:prstGeom>
          <a:solidFill>
            <a:srgbClr val="00A1DE"/>
          </a:solidFill>
        </p:spPr>
        <p:style>
          <a:lnRef idx="3">
            <a:schemeClr val="lt1"/>
          </a:lnRef>
          <a:fillRef idx="1">
            <a:schemeClr val="accent6"/>
          </a:fillRef>
          <a:effectRef idx="1">
            <a:schemeClr val="accent6"/>
          </a:effectRef>
          <a:fontRef idx="minor">
            <a:schemeClr val="lt1"/>
          </a:fontRef>
        </p:style>
        <p:txBody>
          <a:bodyPr wrap="square" lIns="91440" tIns="45720" rIns="91440" bIns="45720" anchor="t">
            <a:spAutoFit/>
          </a:bodyPr>
          <a:lstStyle/>
          <a:p>
            <a:pPr algn="ctr"/>
            <a:r>
              <a:rPr lang="en-US" sz="2400" b="1">
                <a:solidFill>
                  <a:schemeClr val="bg1"/>
                </a:solidFill>
              </a:rPr>
              <a:t>CLEAN ENERGY. LOCAL CONTROL.</a:t>
            </a:r>
            <a:endParaRPr lang="en-US" sz="2400" b="1">
              <a:solidFill>
                <a:schemeClr val="bg1"/>
              </a:solidFill>
              <a:cs typeface="Arial"/>
            </a:endParaRPr>
          </a:p>
        </p:txBody>
      </p:sp>
      <p:pic>
        <p:nvPicPr>
          <p:cNvPr id="6" name="Picture 5">
            <a:extLst>
              <a:ext uri="{FF2B5EF4-FFF2-40B4-BE49-F238E27FC236}">
                <a16:creationId xmlns:a16="http://schemas.microsoft.com/office/drawing/2014/main" id="{C26599B2-E3F6-4BF1-BF66-CFF57533CC78}"/>
              </a:ext>
            </a:extLst>
          </p:cNvPr>
          <p:cNvPicPr>
            <a:picLocks noChangeAspect="1"/>
          </p:cNvPicPr>
          <p:nvPr/>
        </p:nvPicPr>
        <p:blipFill>
          <a:blip r:embed="rId3"/>
          <a:stretch>
            <a:fillRect/>
          </a:stretch>
        </p:blipFill>
        <p:spPr>
          <a:xfrm>
            <a:off x="1292355" y="2352674"/>
            <a:ext cx="9070845" cy="4244329"/>
          </a:xfrm>
          <a:prstGeom prst="rect">
            <a:avLst/>
          </a:prstGeom>
        </p:spPr>
      </p:pic>
    </p:spTree>
    <p:extLst>
      <p:ext uri="{BB962C8B-B14F-4D97-AF65-F5344CB8AC3E}">
        <p14:creationId xmlns:p14="http://schemas.microsoft.com/office/powerpoint/2010/main" val="727647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362C744-57EE-4CE5-809D-FA695D7D78C2}"/>
              </a:ext>
            </a:extLst>
          </p:cNvPr>
          <p:cNvSpPr/>
          <p:nvPr/>
        </p:nvSpPr>
        <p:spPr>
          <a:xfrm>
            <a:off x="583660" y="3429515"/>
            <a:ext cx="10973860" cy="489729"/>
          </a:xfrm>
          <a:prstGeom prst="rect">
            <a:avLst/>
          </a:prstGeom>
          <a:solidFill>
            <a:srgbClr val="E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1A861E-6FE8-87A5-0087-9D067061B50D}"/>
              </a:ext>
            </a:extLst>
          </p:cNvPr>
          <p:cNvSpPr/>
          <p:nvPr/>
        </p:nvSpPr>
        <p:spPr>
          <a:xfrm>
            <a:off x="583659" y="5351537"/>
            <a:ext cx="10973860" cy="489729"/>
          </a:xfrm>
          <a:prstGeom prst="rect">
            <a:avLst/>
          </a:prstGeom>
          <a:solidFill>
            <a:srgbClr val="E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2881F9-5E6E-4DE5-8C41-95731058E524}"/>
              </a:ext>
            </a:extLst>
          </p:cNvPr>
          <p:cNvSpPr txBox="1"/>
          <p:nvPr/>
        </p:nvSpPr>
        <p:spPr>
          <a:xfrm>
            <a:off x="3476494" y="1814492"/>
            <a:ext cx="2082698" cy="338554"/>
          </a:xfrm>
          <a:prstGeom prst="rect">
            <a:avLst/>
          </a:prstGeom>
        </p:spPr>
        <p:txBody>
          <a:bodyPr wrap="square" rtlCol="0">
            <a:spAutoFit/>
          </a:bodyPr>
          <a:lstStyle/>
          <a:p>
            <a:pPr algn="l">
              <a:spcAft>
                <a:spcPts val="1200"/>
              </a:spcAft>
            </a:pPr>
            <a:r>
              <a:rPr lang="en-US" sz="1600" b="1">
                <a:ea typeface="Verdana" panose="020B0604030504040204" pitchFamily="34" charset="0"/>
                <a:cs typeface="Calibri" panose="020F0502020204030204" pitchFamily="34" charset="0"/>
              </a:rPr>
              <a:t>Mixed-Fuel Home</a:t>
            </a:r>
          </a:p>
        </p:txBody>
      </p:sp>
      <p:sp>
        <p:nvSpPr>
          <p:cNvPr id="24" name="TextBox 23">
            <a:extLst>
              <a:ext uri="{FF2B5EF4-FFF2-40B4-BE49-F238E27FC236}">
                <a16:creationId xmlns:a16="http://schemas.microsoft.com/office/drawing/2014/main" id="{DACE1A21-FD72-43E1-B41A-F7E9F10436B8}"/>
              </a:ext>
            </a:extLst>
          </p:cNvPr>
          <p:cNvSpPr txBox="1"/>
          <p:nvPr/>
        </p:nvSpPr>
        <p:spPr>
          <a:xfrm>
            <a:off x="9165312" y="1749971"/>
            <a:ext cx="2223200" cy="338554"/>
          </a:xfrm>
          <a:prstGeom prst="rect">
            <a:avLst/>
          </a:prstGeom>
        </p:spPr>
        <p:txBody>
          <a:bodyPr wrap="square" rtlCol="0">
            <a:spAutoFit/>
          </a:bodyPr>
          <a:lstStyle>
            <a:defPPr>
              <a:defRPr lang="en-US"/>
            </a:defPPr>
            <a:lvl1pPr>
              <a:spcAft>
                <a:spcPts val="1200"/>
              </a:spcAft>
              <a:defRPr sz="2400" b="1">
                <a:latin typeface="Calibri" panose="020F0502020204030204" pitchFamily="34" charset="0"/>
                <a:ea typeface="Verdana" panose="020B0604030504040204" pitchFamily="34" charset="0"/>
                <a:cs typeface="Calibri" panose="020F0502020204030204" pitchFamily="34" charset="0"/>
              </a:defRPr>
            </a:lvl1pPr>
          </a:lstStyle>
          <a:p>
            <a:pPr algn="ctr"/>
            <a:r>
              <a:rPr lang="en-US" sz="1600">
                <a:latin typeface="+mn-lt"/>
              </a:rPr>
              <a:t>All-Electric Standard</a:t>
            </a:r>
            <a:endParaRPr lang="en-US" sz="1600" b="0">
              <a:latin typeface="+mn-lt"/>
            </a:endParaRPr>
          </a:p>
        </p:txBody>
      </p:sp>
      <p:sp>
        <p:nvSpPr>
          <p:cNvPr id="25" name="TextBox 24">
            <a:extLst>
              <a:ext uri="{FF2B5EF4-FFF2-40B4-BE49-F238E27FC236}">
                <a16:creationId xmlns:a16="http://schemas.microsoft.com/office/drawing/2014/main" id="{3A1BE3AE-4730-4C11-8D9D-409BDA71E382}"/>
              </a:ext>
            </a:extLst>
          </p:cNvPr>
          <p:cNvSpPr txBox="1"/>
          <p:nvPr/>
        </p:nvSpPr>
        <p:spPr>
          <a:xfrm>
            <a:off x="6102927" y="1749971"/>
            <a:ext cx="2419770" cy="338554"/>
          </a:xfrm>
          <a:prstGeom prst="rect">
            <a:avLst/>
          </a:prstGeom>
        </p:spPr>
        <p:txBody>
          <a:bodyPr wrap="square" rtlCol="0">
            <a:spAutoFit/>
          </a:bodyPr>
          <a:lstStyle>
            <a:defPPr>
              <a:defRPr lang="en-US"/>
            </a:defPPr>
            <a:lvl1pPr>
              <a:spcAft>
                <a:spcPts val="1200"/>
              </a:spcAft>
              <a:defRPr sz="2400" b="1">
                <a:latin typeface="Calibri" panose="020F0502020204030204" pitchFamily="34" charset="0"/>
                <a:ea typeface="Verdana" panose="020B0604030504040204" pitchFamily="34" charset="0"/>
                <a:cs typeface="Calibri" panose="020F0502020204030204" pitchFamily="34" charset="0"/>
              </a:defRPr>
            </a:lvl1pPr>
          </a:lstStyle>
          <a:p>
            <a:pPr algn="ctr"/>
            <a:r>
              <a:rPr lang="en-US" sz="1600">
                <a:latin typeface="+mn-lt"/>
              </a:rPr>
              <a:t>All-Electric Efficient</a:t>
            </a:r>
            <a:endParaRPr lang="en-US" sz="1600" b="0">
              <a:latin typeface="+mn-lt"/>
            </a:endParaRPr>
          </a:p>
        </p:txBody>
      </p:sp>
      <p:sp>
        <p:nvSpPr>
          <p:cNvPr id="49" name="Rectangle 48">
            <a:extLst>
              <a:ext uri="{FF2B5EF4-FFF2-40B4-BE49-F238E27FC236}">
                <a16:creationId xmlns:a16="http://schemas.microsoft.com/office/drawing/2014/main" id="{DC0490E0-971E-0F95-FA17-C3447D2A624B}"/>
              </a:ext>
            </a:extLst>
          </p:cNvPr>
          <p:cNvSpPr/>
          <p:nvPr/>
        </p:nvSpPr>
        <p:spPr>
          <a:xfrm>
            <a:off x="583660" y="4391872"/>
            <a:ext cx="10973860" cy="489729"/>
          </a:xfrm>
          <a:prstGeom prst="rect">
            <a:avLst/>
          </a:prstGeom>
          <a:solidFill>
            <a:srgbClr val="E8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B3FA11-F212-F9E8-BD6C-E58AF34ABA90}"/>
              </a:ext>
            </a:extLst>
          </p:cNvPr>
          <p:cNvSpPr txBox="1"/>
          <p:nvPr/>
        </p:nvSpPr>
        <p:spPr>
          <a:xfrm>
            <a:off x="658856" y="3516571"/>
            <a:ext cx="2329802" cy="338554"/>
          </a:xfrm>
          <a:prstGeom prst="rect">
            <a:avLst/>
          </a:prstGeom>
        </p:spPr>
        <p:txBody>
          <a:bodyPr wrap="square" lIns="91440" tIns="45720" rIns="91440" bIns="45720" rtlCol="0" anchor="t">
            <a:spAutoFit/>
          </a:bodyPr>
          <a:lstStyle/>
          <a:p>
            <a:pPr algn="l"/>
            <a:r>
              <a:rPr lang="en-US" sz="1600">
                <a:ea typeface="Verdana"/>
                <a:cs typeface="Calibri"/>
              </a:rPr>
              <a:t>Space Heating/Cooling:</a:t>
            </a:r>
          </a:p>
        </p:txBody>
      </p:sp>
      <p:sp>
        <p:nvSpPr>
          <p:cNvPr id="9" name="TextBox 8">
            <a:extLst>
              <a:ext uri="{FF2B5EF4-FFF2-40B4-BE49-F238E27FC236}">
                <a16:creationId xmlns:a16="http://schemas.microsoft.com/office/drawing/2014/main" id="{DF6AAEDE-9D5E-680A-EAB5-90DD1E291AFA}"/>
              </a:ext>
            </a:extLst>
          </p:cNvPr>
          <p:cNvSpPr txBox="1"/>
          <p:nvPr/>
        </p:nvSpPr>
        <p:spPr>
          <a:xfrm>
            <a:off x="658856" y="4467758"/>
            <a:ext cx="2329802" cy="338554"/>
          </a:xfrm>
          <a:prstGeom prst="rect">
            <a:avLst/>
          </a:prstGeom>
        </p:spPr>
        <p:txBody>
          <a:bodyPr wrap="square" rtlCol="0">
            <a:spAutoFit/>
          </a:bodyPr>
          <a:lstStyle/>
          <a:p>
            <a:pPr algn="l"/>
            <a:r>
              <a:rPr lang="en-US" sz="1600">
                <a:ea typeface="Verdana" panose="020B0604030504040204" pitchFamily="34" charset="0"/>
                <a:cs typeface="Calibri" panose="020F0502020204030204" pitchFamily="34" charset="0"/>
              </a:rPr>
              <a:t>Cooking:</a:t>
            </a:r>
          </a:p>
        </p:txBody>
      </p:sp>
      <p:grpSp>
        <p:nvGrpSpPr>
          <p:cNvPr id="32" name="Group 31">
            <a:extLst>
              <a:ext uri="{FF2B5EF4-FFF2-40B4-BE49-F238E27FC236}">
                <a16:creationId xmlns:a16="http://schemas.microsoft.com/office/drawing/2014/main" id="{1638FF34-15D6-C097-7C2D-C0FA26C027DE}"/>
              </a:ext>
            </a:extLst>
          </p:cNvPr>
          <p:cNvGrpSpPr/>
          <p:nvPr/>
        </p:nvGrpSpPr>
        <p:grpSpPr>
          <a:xfrm>
            <a:off x="3725948" y="2034086"/>
            <a:ext cx="1216627" cy="1231096"/>
            <a:chOff x="766840" y="1840024"/>
            <a:chExt cx="2040090" cy="2040090"/>
          </a:xfrm>
        </p:grpSpPr>
        <p:pic>
          <p:nvPicPr>
            <p:cNvPr id="20" name="Graphic 19" descr="Mortgage outline">
              <a:extLst>
                <a:ext uri="{FF2B5EF4-FFF2-40B4-BE49-F238E27FC236}">
                  <a16:creationId xmlns:a16="http://schemas.microsoft.com/office/drawing/2014/main" id="{7ED2E058-70E0-E0B1-0FFC-4F4DE49C7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840" y="1840024"/>
              <a:ext cx="2040090" cy="2040090"/>
            </a:xfrm>
            <a:prstGeom prst="rect">
              <a:avLst/>
            </a:prstGeom>
          </p:spPr>
        </p:pic>
        <p:sp>
          <p:nvSpPr>
            <p:cNvPr id="29" name="Rectangle 28">
              <a:extLst>
                <a:ext uri="{FF2B5EF4-FFF2-40B4-BE49-F238E27FC236}">
                  <a16:creationId xmlns:a16="http://schemas.microsoft.com/office/drawing/2014/main" id="{F2AD1573-F1B5-C879-3625-96652C3DFDB2}"/>
                </a:ext>
              </a:extLst>
            </p:cNvPr>
            <p:cNvSpPr/>
            <p:nvPr/>
          </p:nvSpPr>
          <p:spPr>
            <a:xfrm>
              <a:off x="1468567" y="2774197"/>
              <a:ext cx="627558" cy="65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047F826-4B71-4A9F-9A5D-34D0B730A12D}"/>
                </a:ext>
              </a:extLst>
            </p:cNvPr>
            <p:cNvPicPr>
              <a:picLocks noChangeAspect="1"/>
            </p:cNvPicPr>
            <p:nvPr/>
          </p:nvPicPr>
          <p:blipFill>
            <a:blip r:embed="rId4">
              <a:duotone>
                <a:schemeClr val="accent4">
                  <a:shade val="45000"/>
                  <a:satMod val="135000"/>
                </a:schemeClr>
                <a:prstClr val="white"/>
              </a:duotone>
            </a:blip>
            <a:stretch>
              <a:fillRect/>
            </a:stretch>
          </p:blipFill>
          <p:spPr>
            <a:xfrm>
              <a:off x="1350397" y="2817704"/>
              <a:ext cx="400800" cy="688609"/>
            </a:xfrm>
            <a:prstGeom prst="rect">
              <a:avLst/>
            </a:prstGeom>
          </p:spPr>
        </p:pic>
        <p:pic>
          <p:nvPicPr>
            <p:cNvPr id="31" name="Graphic 30" descr="Fire with solid fill">
              <a:extLst>
                <a:ext uri="{FF2B5EF4-FFF2-40B4-BE49-F238E27FC236}">
                  <a16:creationId xmlns:a16="http://schemas.microsoft.com/office/drawing/2014/main" id="{3D938D5D-6E15-F212-4A13-615ABDA00D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4437" y="2781144"/>
              <a:ext cx="725169" cy="725169"/>
            </a:xfrm>
            <a:prstGeom prst="rect">
              <a:avLst/>
            </a:prstGeom>
          </p:spPr>
        </p:pic>
      </p:grpSp>
      <p:grpSp>
        <p:nvGrpSpPr>
          <p:cNvPr id="33" name="Group 32">
            <a:extLst>
              <a:ext uri="{FF2B5EF4-FFF2-40B4-BE49-F238E27FC236}">
                <a16:creationId xmlns:a16="http://schemas.microsoft.com/office/drawing/2014/main" id="{7BEAA4DB-1773-3D85-4CB8-D6063CE7CEFA}"/>
              </a:ext>
            </a:extLst>
          </p:cNvPr>
          <p:cNvGrpSpPr/>
          <p:nvPr/>
        </p:nvGrpSpPr>
        <p:grpSpPr>
          <a:xfrm>
            <a:off x="9683050" y="1985023"/>
            <a:ext cx="1216627" cy="1231096"/>
            <a:chOff x="762300" y="2012591"/>
            <a:chExt cx="2040090" cy="2040090"/>
          </a:xfrm>
        </p:grpSpPr>
        <p:pic>
          <p:nvPicPr>
            <p:cNvPr id="34" name="Graphic 33" descr="Mortgage outline">
              <a:extLst>
                <a:ext uri="{FF2B5EF4-FFF2-40B4-BE49-F238E27FC236}">
                  <a16:creationId xmlns:a16="http://schemas.microsoft.com/office/drawing/2014/main" id="{6644FFC4-5050-A61D-F2C3-29B69B9703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300" y="2012591"/>
              <a:ext cx="2040090" cy="2040090"/>
            </a:xfrm>
            <a:prstGeom prst="rect">
              <a:avLst/>
            </a:prstGeom>
          </p:spPr>
        </p:pic>
        <p:sp>
          <p:nvSpPr>
            <p:cNvPr id="35" name="Rectangle 34">
              <a:extLst>
                <a:ext uri="{FF2B5EF4-FFF2-40B4-BE49-F238E27FC236}">
                  <a16:creationId xmlns:a16="http://schemas.microsoft.com/office/drawing/2014/main" id="{58E8897F-BDF2-F59E-44B0-8304DD441646}"/>
                </a:ext>
              </a:extLst>
            </p:cNvPr>
            <p:cNvSpPr/>
            <p:nvPr/>
          </p:nvSpPr>
          <p:spPr>
            <a:xfrm>
              <a:off x="1489528" y="2925868"/>
              <a:ext cx="627558" cy="65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6940CF6-1C9B-72BD-4449-4D492BD1EBF1}"/>
                </a:ext>
              </a:extLst>
            </p:cNvPr>
            <p:cNvPicPr>
              <a:picLocks noChangeAspect="1"/>
            </p:cNvPicPr>
            <p:nvPr/>
          </p:nvPicPr>
          <p:blipFill>
            <a:blip r:embed="rId4">
              <a:duotone>
                <a:schemeClr val="accent4">
                  <a:shade val="45000"/>
                  <a:satMod val="135000"/>
                </a:schemeClr>
                <a:prstClr val="white"/>
              </a:duotone>
            </a:blip>
            <a:stretch>
              <a:fillRect/>
            </a:stretch>
          </p:blipFill>
          <p:spPr>
            <a:xfrm>
              <a:off x="1555799" y="2961637"/>
              <a:ext cx="400800" cy="688609"/>
            </a:xfrm>
            <a:prstGeom prst="rect">
              <a:avLst/>
            </a:prstGeom>
          </p:spPr>
        </p:pic>
      </p:grpSp>
      <p:grpSp>
        <p:nvGrpSpPr>
          <p:cNvPr id="43" name="Group 42">
            <a:extLst>
              <a:ext uri="{FF2B5EF4-FFF2-40B4-BE49-F238E27FC236}">
                <a16:creationId xmlns:a16="http://schemas.microsoft.com/office/drawing/2014/main" id="{4B27D15C-5A66-F230-E7EA-A58B2FF67B33}"/>
              </a:ext>
            </a:extLst>
          </p:cNvPr>
          <p:cNvGrpSpPr/>
          <p:nvPr/>
        </p:nvGrpSpPr>
        <p:grpSpPr>
          <a:xfrm>
            <a:off x="6670855" y="2048453"/>
            <a:ext cx="1216627" cy="1231096"/>
            <a:chOff x="7272065" y="2547442"/>
            <a:chExt cx="2010569" cy="2034481"/>
          </a:xfrm>
        </p:grpSpPr>
        <p:pic>
          <p:nvPicPr>
            <p:cNvPr id="39" name="Graphic 38" descr="Mortgage outline">
              <a:extLst>
                <a:ext uri="{FF2B5EF4-FFF2-40B4-BE49-F238E27FC236}">
                  <a16:creationId xmlns:a16="http://schemas.microsoft.com/office/drawing/2014/main" id="{849283ED-4B90-CC23-E8E2-A615816EB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2065" y="2547442"/>
              <a:ext cx="2010569" cy="2034481"/>
            </a:xfrm>
            <a:prstGeom prst="rect">
              <a:avLst/>
            </a:prstGeom>
          </p:spPr>
        </p:pic>
        <p:sp>
          <p:nvSpPr>
            <p:cNvPr id="40" name="Rectangle 39">
              <a:extLst>
                <a:ext uri="{FF2B5EF4-FFF2-40B4-BE49-F238E27FC236}">
                  <a16:creationId xmlns:a16="http://schemas.microsoft.com/office/drawing/2014/main" id="{4F5AEF43-9531-58AD-0E9B-EA1A7D9B3B59}"/>
                </a:ext>
              </a:extLst>
            </p:cNvPr>
            <p:cNvSpPr/>
            <p:nvPr/>
          </p:nvSpPr>
          <p:spPr>
            <a:xfrm>
              <a:off x="7988770" y="3458208"/>
              <a:ext cx="618477" cy="653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56DE72F1-2A20-39E9-E37D-1DE263F3A4DA}"/>
                </a:ext>
              </a:extLst>
            </p:cNvPr>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7755096" y="3533610"/>
              <a:ext cx="395000" cy="686716"/>
            </a:xfrm>
            <a:prstGeom prst="rect">
              <a:avLst/>
            </a:prstGeom>
          </p:spPr>
        </p:pic>
        <p:pic>
          <p:nvPicPr>
            <p:cNvPr id="42" name="Picture 41">
              <a:extLst>
                <a:ext uri="{FF2B5EF4-FFF2-40B4-BE49-F238E27FC236}">
                  <a16:creationId xmlns:a16="http://schemas.microsoft.com/office/drawing/2014/main" id="{E10FE9F4-5D0C-BA4B-A898-BC49126616FE}"/>
                </a:ext>
              </a:extLst>
            </p:cNvPr>
            <p:cNvPicPr>
              <a:picLocks noChangeAspect="1"/>
            </p:cNvPicPr>
            <p:nvPr/>
          </p:nvPicPr>
          <p:blipFill>
            <a:blip r:embed="rId7">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76683" y="3560564"/>
              <a:ext cx="684364" cy="686716"/>
            </a:xfrm>
            <a:prstGeom prst="rect">
              <a:avLst/>
            </a:prstGeom>
          </p:spPr>
        </p:pic>
      </p:grpSp>
      <p:sp>
        <p:nvSpPr>
          <p:cNvPr id="45" name="Rectangle: Rounded Corners 44">
            <a:extLst>
              <a:ext uri="{FF2B5EF4-FFF2-40B4-BE49-F238E27FC236}">
                <a16:creationId xmlns:a16="http://schemas.microsoft.com/office/drawing/2014/main" id="{4C1341F4-0945-4CDB-9857-319DF8B8A02A}"/>
              </a:ext>
            </a:extLst>
          </p:cNvPr>
          <p:cNvSpPr/>
          <p:nvPr/>
        </p:nvSpPr>
        <p:spPr>
          <a:xfrm>
            <a:off x="3083310" y="1607783"/>
            <a:ext cx="2569142" cy="4747854"/>
          </a:xfrm>
          <a:prstGeom prst="roundRect">
            <a:avLst/>
          </a:prstGeom>
          <a:noFill/>
          <a:ln w="28575">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CE38F661-8EB5-9CB8-BF8D-20BE27A78ADC}"/>
              </a:ext>
            </a:extLst>
          </p:cNvPr>
          <p:cNvSpPr/>
          <p:nvPr/>
        </p:nvSpPr>
        <p:spPr>
          <a:xfrm>
            <a:off x="6028241" y="1604246"/>
            <a:ext cx="2569142" cy="4747854"/>
          </a:xfrm>
          <a:prstGeom prst="roundRect">
            <a:avLst/>
          </a:prstGeom>
          <a:noFill/>
          <a:ln w="28575">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AD62097C-142F-4D6F-E3A4-59559D8C01B4}"/>
              </a:ext>
            </a:extLst>
          </p:cNvPr>
          <p:cNvSpPr/>
          <p:nvPr/>
        </p:nvSpPr>
        <p:spPr>
          <a:xfrm>
            <a:off x="8973172" y="1607783"/>
            <a:ext cx="2569142" cy="4744379"/>
          </a:xfrm>
          <a:prstGeom prst="roundRect">
            <a:avLst/>
          </a:prstGeom>
          <a:noFill/>
          <a:ln w="28575">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3DA5C8C-5AC1-4C1D-A08F-3A1D8D09C4BE}"/>
              </a:ext>
            </a:extLst>
          </p:cNvPr>
          <p:cNvSpPr txBox="1"/>
          <p:nvPr/>
        </p:nvSpPr>
        <p:spPr>
          <a:xfrm>
            <a:off x="9362020" y="3988955"/>
            <a:ext cx="1839295" cy="338554"/>
          </a:xfrm>
          <a:prstGeom prst="rect">
            <a:avLst/>
          </a:prstGeom>
        </p:spPr>
        <p:txBody>
          <a:bodyPr wrap="square" lIns="91440" tIns="45720" rIns="91440" bIns="45720" rtlCol="0" anchor="t">
            <a:spAutoFit/>
          </a:bodyPr>
          <a:lstStyle/>
          <a:p>
            <a:pPr algn="ctr"/>
            <a:r>
              <a:rPr lang="en-US" sz="1600">
                <a:ea typeface="Verdana"/>
                <a:cs typeface="Calibri"/>
              </a:rPr>
              <a:t>HPWH</a:t>
            </a:r>
            <a:endParaRPr lang="en-US" sz="1600" b="1">
              <a:ea typeface="Verdana"/>
              <a:cs typeface="Calibri"/>
            </a:endParaRPr>
          </a:p>
        </p:txBody>
      </p:sp>
      <p:sp>
        <p:nvSpPr>
          <p:cNvPr id="46" name="TextBox 45">
            <a:extLst>
              <a:ext uri="{FF2B5EF4-FFF2-40B4-BE49-F238E27FC236}">
                <a16:creationId xmlns:a16="http://schemas.microsoft.com/office/drawing/2014/main" id="{516A681E-D4AF-4EF7-B510-4CCCB48B0D01}"/>
              </a:ext>
            </a:extLst>
          </p:cNvPr>
          <p:cNvSpPr txBox="1"/>
          <p:nvPr/>
        </p:nvSpPr>
        <p:spPr>
          <a:xfrm>
            <a:off x="6393164" y="3988955"/>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HPWH</a:t>
            </a:r>
          </a:p>
        </p:txBody>
      </p:sp>
      <p:sp>
        <p:nvSpPr>
          <p:cNvPr id="53" name="TextBox 52">
            <a:extLst>
              <a:ext uri="{FF2B5EF4-FFF2-40B4-BE49-F238E27FC236}">
                <a16:creationId xmlns:a16="http://schemas.microsoft.com/office/drawing/2014/main" id="{166E7C8D-8E66-44B0-8667-C15393926215}"/>
              </a:ext>
            </a:extLst>
          </p:cNvPr>
          <p:cNvSpPr txBox="1"/>
          <p:nvPr/>
        </p:nvSpPr>
        <p:spPr>
          <a:xfrm>
            <a:off x="658856" y="5430950"/>
            <a:ext cx="2329802" cy="338554"/>
          </a:xfrm>
          <a:prstGeom prst="rect">
            <a:avLst/>
          </a:prstGeom>
        </p:spPr>
        <p:txBody>
          <a:bodyPr wrap="square" rtlCol="0">
            <a:spAutoFit/>
          </a:bodyPr>
          <a:lstStyle/>
          <a:p>
            <a:pPr algn="l"/>
            <a:r>
              <a:rPr lang="en-US" sz="1600">
                <a:ea typeface="Verdana" panose="020B0604030504040204" pitchFamily="34" charset="0"/>
                <a:cs typeface="Calibri" panose="020F0502020204030204" pitchFamily="34" charset="0"/>
              </a:rPr>
              <a:t>Ductwork Pressure:</a:t>
            </a:r>
          </a:p>
        </p:txBody>
      </p:sp>
      <p:sp>
        <p:nvSpPr>
          <p:cNvPr id="57" name="TextBox 56">
            <a:extLst>
              <a:ext uri="{FF2B5EF4-FFF2-40B4-BE49-F238E27FC236}">
                <a16:creationId xmlns:a16="http://schemas.microsoft.com/office/drawing/2014/main" id="{42C87851-4B6E-4F9C-921A-33E29FE8402A}"/>
              </a:ext>
            </a:extLst>
          </p:cNvPr>
          <p:cNvSpPr txBox="1"/>
          <p:nvPr/>
        </p:nvSpPr>
        <p:spPr>
          <a:xfrm>
            <a:off x="9362020" y="3510634"/>
            <a:ext cx="1839295" cy="338554"/>
          </a:xfrm>
          <a:prstGeom prst="rect">
            <a:avLst/>
          </a:prstGeom>
        </p:spPr>
        <p:txBody>
          <a:bodyPr wrap="square" lIns="91440" tIns="45720" rIns="91440" bIns="45720" rtlCol="0" anchor="t">
            <a:spAutoFit/>
          </a:bodyPr>
          <a:lstStyle/>
          <a:p>
            <a:pPr algn="ctr"/>
            <a:r>
              <a:rPr lang="en-US" sz="1600">
                <a:ea typeface="Verdana"/>
                <a:cs typeface="Calibri"/>
              </a:rPr>
              <a:t>Heat Pump</a:t>
            </a:r>
            <a:endParaRPr lang="en-US" sz="1600" b="1">
              <a:ea typeface="Verdana"/>
              <a:cs typeface="Calibri"/>
            </a:endParaRPr>
          </a:p>
        </p:txBody>
      </p:sp>
      <p:sp>
        <p:nvSpPr>
          <p:cNvPr id="58" name="TextBox 57">
            <a:extLst>
              <a:ext uri="{FF2B5EF4-FFF2-40B4-BE49-F238E27FC236}">
                <a16:creationId xmlns:a16="http://schemas.microsoft.com/office/drawing/2014/main" id="{62C807EE-B904-49DB-BE1D-624F81A157B3}"/>
              </a:ext>
            </a:extLst>
          </p:cNvPr>
          <p:cNvSpPr txBox="1"/>
          <p:nvPr/>
        </p:nvSpPr>
        <p:spPr>
          <a:xfrm>
            <a:off x="6393164" y="3389991"/>
            <a:ext cx="1839295" cy="584775"/>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High-Efficiency Heat Pump</a:t>
            </a:r>
          </a:p>
        </p:txBody>
      </p:sp>
      <p:sp>
        <p:nvSpPr>
          <p:cNvPr id="60" name="TextBox 59">
            <a:extLst>
              <a:ext uri="{FF2B5EF4-FFF2-40B4-BE49-F238E27FC236}">
                <a16:creationId xmlns:a16="http://schemas.microsoft.com/office/drawing/2014/main" id="{8937A22C-1FCC-483A-882E-752E7F89ECAC}"/>
              </a:ext>
            </a:extLst>
          </p:cNvPr>
          <p:cNvSpPr txBox="1"/>
          <p:nvPr/>
        </p:nvSpPr>
        <p:spPr>
          <a:xfrm>
            <a:off x="9362020" y="4942927"/>
            <a:ext cx="1839295" cy="338554"/>
          </a:xfrm>
          <a:prstGeom prst="rect">
            <a:avLst/>
          </a:prstGeom>
        </p:spPr>
        <p:txBody>
          <a:bodyPr wrap="square" lIns="91440" tIns="45720" rIns="91440" bIns="45720" rtlCol="0" anchor="t">
            <a:spAutoFit/>
          </a:bodyPr>
          <a:lstStyle/>
          <a:p>
            <a:pPr algn="ctr"/>
            <a:r>
              <a:rPr lang="en-US" sz="1600">
                <a:ea typeface="Verdana"/>
                <a:cs typeface="Calibri"/>
              </a:rPr>
              <a:t>R-30 / U=0.3</a:t>
            </a:r>
            <a:endParaRPr lang="en-US" sz="1600" b="1">
              <a:ea typeface="Verdana"/>
              <a:cs typeface="Calibri"/>
            </a:endParaRPr>
          </a:p>
        </p:txBody>
      </p:sp>
      <p:sp>
        <p:nvSpPr>
          <p:cNvPr id="61" name="TextBox 60">
            <a:extLst>
              <a:ext uri="{FF2B5EF4-FFF2-40B4-BE49-F238E27FC236}">
                <a16:creationId xmlns:a16="http://schemas.microsoft.com/office/drawing/2014/main" id="{D656877B-091F-4162-87AD-E0D78BB5FD2F}"/>
              </a:ext>
            </a:extLst>
          </p:cNvPr>
          <p:cNvSpPr txBox="1"/>
          <p:nvPr/>
        </p:nvSpPr>
        <p:spPr>
          <a:xfrm>
            <a:off x="6393164" y="4942927"/>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R-49 / U=0.24</a:t>
            </a:r>
          </a:p>
        </p:txBody>
      </p:sp>
      <p:sp>
        <p:nvSpPr>
          <p:cNvPr id="63" name="TextBox 62">
            <a:extLst>
              <a:ext uri="{FF2B5EF4-FFF2-40B4-BE49-F238E27FC236}">
                <a16:creationId xmlns:a16="http://schemas.microsoft.com/office/drawing/2014/main" id="{40C11BA2-BB98-4DCA-8821-7A905B003EAA}"/>
              </a:ext>
            </a:extLst>
          </p:cNvPr>
          <p:cNvSpPr txBox="1"/>
          <p:nvPr/>
        </p:nvSpPr>
        <p:spPr>
          <a:xfrm>
            <a:off x="9290115" y="4502314"/>
            <a:ext cx="1989055" cy="338554"/>
          </a:xfrm>
          <a:prstGeom prst="rect">
            <a:avLst/>
          </a:prstGeom>
        </p:spPr>
        <p:txBody>
          <a:bodyPr wrap="square" lIns="91440" tIns="45720" rIns="91440" bIns="45720" rtlCol="0" anchor="t">
            <a:spAutoFit/>
          </a:bodyPr>
          <a:lstStyle/>
          <a:p>
            <a:pPr algn="ctr"/>
            <a:r>
              <a:rPr lang="en-US" sz="1600">
                <a:ea typeface="Verdana"/>
                <a:cs typeface="Calibri"/>
              </a:rPr>
              <a:t>Electric Resistance</a:t>
            </a:r>
            <a:endParaRPr lang="en-US" sz="1600" b="1">
              <a:ea typeface="Verdana"/>
              <a:cs typeface="Calibri"/>
            </a:endParaRPr>
          </a:p>
        </p:txBody>
      </p:sp>
      <p:sp>
        <p:nvSpPr>
          <p:cNvPr id="64" name="TextBox 63">
            <a:extLst>
              <a:ext uri="{FF2B5EF4-FFF2-40B4-BE49-F238E27FC236}">
                <a16:creationId xmlns:a16="http://schemas.microsoft.com/office/drawing/2014/main" id="{189B31AA-A8F0-4E21-B0AB-AE6B64644D48}"/>
              </a:ext>
            </a:extLst>
          </p:cNvPr>
          <p:cNvSpPr txBox="1"/>
          <p:nvPr/>
        </p:nvSpPr>
        <p:spPr>
          <a:xfrm>
            <a:off x="6393164" y="4502314"/>
            <a:ext cx="1954271"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Electric Resistance</a:t>
            </a:r>
          </a:p>
        </p:txBody>
      </p:sp>
      <p:sp>
        <p:nvSpPr>
          <p:cNvPr id="66" name="TextBox 65">
            <a:extLst>
              <a:ext uri="{FF2B5EF4-FFF2-40B4-BE49-F238E27FC236}">
                <a16:creationId xmlns:a16="http://schemas.microsoft.com/office/drawing/2014/main" id="{48430E0F-57DE-4126-9916-D1829BCA06D5}"/>
              </a:ext>
            </a:extLst>
          </p:cNvPr>
          <p:cNvSpPr txBox="1"/>
          <p:nvPr/>
        </p:nvSpPr>
        <p:spPr>
          <a:xfrm>
            <a:off x="9362020" y="5898027"/>
            <a:ext cx="1839295" cy="338554"/>
          </a:xfrm>
          <a:prstGeom prst="rect">
            <a:avLst/>
          </a:prstGeom>
        </p:spPr>
        <p:txBody>
          <a:bodyPr wrap="square" lIns="91440" tIns="45720" rIns="91440" bIns="45720" rtlCol="0" anchor="t">
            <a:spAutoFit/>
          </a:bodyPr>
          <a:lstStyle/>
          <a:p>
            <a:pPr algn="ctr"/>
            <a:r>
              <a:rPr lang="en-US" sz="1600">
                <a:ea typeface="Verdana"/>
                <a:cs typeface="Calibri"/>
              </a:rPr>
              <a:t>2.9 kW</a:t>
            </a:r>
            <a:endParaRPr lang="en-US" sz="1600" b="1">
              <a:ea typeface="Verdana"/>
              <a:cs typeface="Calibri"/>
            </a:endParaRPr>
          </a:p>
        </p:txBody>
      </p:sp>
      <p:sp>
        <p:nvSpPr>
          <p:cNvPr id="67" name="TextBox 66">
            <a:extLst>
              <a:ext uri="{FF2B5EF4-FFF2-40B4-BE49-F238E27FC236}">
                <a16:creationId xmlns:a16="http://schemas.microsoft.com/office/drawing/2014/main" id="{83AE5B0F-A0DA-4EFD-8FB7-DBC27DB28EDE}"/>
              </a:ext>
            </a:extLst>
          </p:cNvPr>
          <p:cNvSpPr txBox="1"/>
          <p:nvPr/>
        </p:nvSpPr>
        <p:spPr>
          <a:xfrm>
            <a:off x="6393164" y="5898027"/>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5.7 kW</a:t>
            </a:r>
          </a:p>
        </p:txBody>
      </p:sp>
      <p:sp>
        <p:nvSpPr>
          <p:cNvPr id="69" name="TextBox 68">
            <a:extLst>
              <a:ext uri="{FF2B5EF4-FFF2-40B4-BE49-F238E27FC236}">
                <a16:creationId xmlns:a16="http://schemas.microsoft.com/office/drawing/2014/main" id="{50B2A600-345D-4F9F-A4AA-B8C99AE9B7BF}"/>
              </a:ext>
            </a:extLst>
          </p:cNvPr>
          <p:cNvSpPr txBox="1"/>
          <p:nvPr/>
        </p:nvSpPr>
        <p:spPr>
          <a:xfrm>
            <a:off x="9362020" y="5457414"/>
            <a:ext cx="1839295" cy="338554"/>
          </a:xfrm>
          <a:prstGeom prst="rect">
            <a:avLst/>
          </a:prstGeom>
        </p:spPr>
        <p:txBody>
          <a:bodyPr wrap="square" lIns="91440" tIns="45720" rIns="91440" bIns="45720" rtlCol="0" anchor="t">
            <a:spAutoFit/>
          </a:bodyPr>
          <a:lstStyle/>
          <a:p>
            <a:pPr algn="ctr"/>
            <a:r>
              <a:rPr lang="en-US" sz="1600">
                <a:ea typeface="Verdana"/>
                <a:cs typeface="Calibri"/>
              </a:rPr>
              <a:t>Standard</a:t>
            </a:r>
            <a:endParaRPr lang="en-US" sz="1600" b="1">
              <a:ea typeface="Verdana"/>
              <a:cs typeface="Calibri"/>
            </a:endParaRPr>
          </a:p>
        </p:txBody>
      </p:sp>
      <p:sp>
        <p:nvSpPr>
          <p:cNvPr id="70" name="TextBox 69">
            <a:extLst>
              <a:ext uri="{FF2B5EF4-FFF2-40B4-BE49-F238E27FC236}">
                <a16:creationId xmlns:a16="http://schemas.microsoft.com/office/drawing/2014/main" id="{18738589-0373-43BE-843A-E8DEBC6D4368}"/>
              </a:ext>
            </a:extLst>
          </p:cNvPr>
          <p:cNvSpPr txBox="1"/>
          <p:nvPr/>
        </p:nvSpPr>
        <p:spPr>
          <a:xfrm>
            <a:off x="6267684" y="5457414"/>
            <a:ext cx="2047969"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Low (0.30 W/CFM)</a:t>
            </a:r>
          </a:p>
        </p:txBody>
      </p:sp>
      <p:sp>
        <p:nvSpPr>
          <p:cNvPr id="71" name="TextBox 70">
            <a:extLst>
              <a:ext uri="{FF2B5EF4-FFF2-40B4-BE49-F238E27FC236}">
                <a16:creationId xmlns:a16="http://schemas.microsoft.com/office/drawing/2014/main" id="{6D6E71F5-9E61-429A-895B-4B930A61D1C4}"/>
              </a:ext>
            </a:extLst>
          </p:cNvPr>
          <p:cNvSpPr txBox="1"/>
          <p:nvPr/>
        </p:nvSpPr>
        <p:spPr>
          <a:xfrm>
            <a:off x="658856" y="3992677"/>
            <a:ext cx="2329802" cy="338554"/>
          </a:xfrm>
          <a:prstGeom prst="rect">
            <a:avLst/>
          </a:prstGeom>
        </p:spPr>
        <p:txBody>
          <a:bodyPr wrap="square" lIns="91440" tIns="45720" rIns="91440" bIns="45720" rtlCol="0" anchor="t">
            <a:spAutoFit/>
          </a:bodyPr>
          <a:lstStyle/>
          <a:p>
            <a:pPr algn="l"/>
            <a:r>
              <a:rPr lang="en-US" sz="1600">
                <a:ea typeface="Verdana"/>
                <a:cs typeface="Calibri"/>
              </a:rPr>
              <a:t>Water Heating:</a:t>
            </a:r>
          </a:p>
        </p:txBody>
      </p:sp>
      <p:sp>
        <p:nvSpPr>
          <p:cNvPr id="72" name="TextBox 71">
            <a:extLst>
              <a:ext uri="{FF2B5EF4-FFF2-40B4-BE49-F238E27FC236}">
                <a16:creationId xmlns:a16="http://schemas.microsoft.com/office/drawing/2014/main" id="{A5106B1E-AED3-46E0-87EC-D1080A2D1AA1}"/>
              </a:ext>
            </a:extLst>
          </p:cNvPr>
          <p:cNvSpPr txBox="1"/>
          <p:nvPr/>
        </p:nvSpPr>
        <p:spPr>
          <a:xfrm>
            <a:off x="658856" y="4821313"/>
            <a:ext cx="2329802" cy="584775"/>
          </a:xfrm>
          <a:prstGeom prst="rect">
            <a:avLst/>
          </a:prstGeom>
        </p:spPr>
        <p:txBody>
          <a:bodyPr wrap="square" rtlCol="0">
            <a:spAutoFit/>
          </a:bodyPr>
          <a:lstStyle/>
          <a:p>
            <a:pPr algn="l"/>
            <a:r>
              <a:rPr lang="en-US" sz="1600">
                <a:ea typeface="Verdana" panose="020B0604030504040204" pitchFamily="34" charset="0"/>
                <a:cs typeface="Calibri" panose="020F0502020204030204" pitchFamily="34" charset="0"/>
              </a:rPr>
              <a:t>Ceiling / Window Insulation:</a:t>
            </a:r>
          </a:p>
        </p:txBody>
      </p:sp>
      <p:sp>
        <p:nvSpPr>
          <p:cNvPr id="73" name="TextBox 72">
            <a:extLst>
              <a:ext uri="{FF2B5EF4-FFF2-40B4-BE49-F238E27FC236}">
                <a16:creationId xmlns:a16="http://schemas.microsoft.com/office/drawing/2014/main" id="{EA8349FD-E9D7-4A55-8723-D91C05093E0C}"/>
              </a:ext>
            </a:extLst>
          </p:cNvPr>
          <p:cNvSpPr txBox="1"/>
          <p:nvPr/>
        </p:nvSpPr>
        <p:spPr>
          <a:xfrm>
            <a:off x="658856" y="5907056"/>
            <a:ext cx="2329802" cy="338554"/>
          </a:xfrm>
          <a:prstGeom prst="rect">
            <a:avLst/>
          </a:prstGeom>
        </p:spPr>
        <p:txBody>
          <a:bodyPr wrap="square" rtlCol="0">
            <a:spAutoFit/>
          </a:bodyPr>
          <a:lstStyle/>
          <a:p>
            <a:pPr algn="l"/>
            <a:r>
              <a:rPr lang="en-US" sz="1600">
                <a:ea typeface="Verdana" panose="020B0604030504040204" pitchFamily="34" charset="0"/>
                <a:cs typeface="Calibri" panose="020F0502020204030204" pitchFamily="34" charset="0"/>
              </a:rPr>
              <a:t>PV System:</a:t>
            </a:r>
          </a:p>
        </p:txBody>
      </p:sp>
      <p:sp>
        <p:nvSpPr>
          <p:cNvPr id="74" name="TextBox 73">
            <a:extLst>
              <a:ext uri="{FF2B5EF4-FFF2-40B4-BE49-F238E27FC236}">
                <a16:creationId xmlns:a16="http://schemas.microsoft.com/office/drawing/2014/main" id="{6107FF6B-27E5-45AB-A1FA-AE4E9E5BB3C2}"/>
              </a:ext>
            </a:extLst>
          </p:cNvPr>
          <p:cNvSpPr txBox="1"/>
          <p:nvPr/>
        </p:nvSpPr>
        <p:spPr>
          <a:xfrm>
            <a:off x="3449435" y="3510634"/>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Heat Pump</a:t>
            </a:r>
          </a:p>
        </p:txBody>
      </p:sp>
      <p:sp>
        <p:nvSpPr>
          <p:cNvPr id="75" name="TextBox 74">
            <a:extLst>
              <a:ext uri="{FF2B5EF4-FFF2-40B4-BE49-F238E27FC236}">
                <a16:creationId xmlns:a16="http://schemas.microsoft.com/office/drawing/2014/main" id="{82B0B9A0-3203-4A00-97C5-5CBCC6F9A31D}"/>
              </a:ext>
            </a:extLst>
          </p:cNvPr>
          <p:cNvSpPr txBox="1"/>
          <p:nvPr/>
        </p:nvSpPr>
        <p:spPr>
          <a:xfrm>
            <a:off x="3219254" y="3998382"/>
            <a:ext cx="2339937"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Natural Gas Tankless</a:t>
            </a:r>
          </a:p>
        </p:txBody>
      </p:sp>
      <p:sp>
        <p:nvSpPr>
          <p:cNvPr id="76" name="TextBox 75">
            <a:extLst>
              <a:ext uri="{FF2B5EF4-FFF2-40B4-BE49-F238E27FC236}">
                <a16:creationId xmlns:a16="http://schemas.microsoft.com/office/drawing/2014/main" id="{623C98F9-C344-4928-8773-85B9241C358C}"/>
              </a:ext>
            </a:extLst>
          </p:cNvPr>
          <p:cNvSpPr txBox="1"/>
          <p:nvPr/>
        </p:nvSpPr>
        <p:spPr>
          <a:xfrm>
            <a:off x="3449435" y="4942927"/>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R-30 / U=0.3</a:t>
            </a:r>
          </a:p>
        </p:txBody>
      </p:sp>
      <p:sp>
        <p:nvSpPr>
          <p:cNvPr id="77" name="TextBox 76">
            <a:extLst>
              <a:ext uri="{FF2B5EF4-FFF2-40B4-BE49-F238E27FC236}">
                <a16:creationId xmlns:a16="http://schemas.microsoft.com/office/drawing/2014/main" id="{ECED8F15-BAA5-4A57-ACB1-234E9B1BF0DC}"/>
              </a:ext>
            </a:extLst>
          </p:cNvPr>
          <p:cNvSpPr txBox="1"/>
          <p:nvPr/>
        </p:nvSpPr>
        <p:spPr>
          <a:xfrm>
            <a:off x="3449435" y="4502314"/>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Natural Gas</a:t>
            </a:r>
          </a:p>
        </p:txBody>
      </p:sp>
      <p:sp>
        <p:nvSpPr>
          <p:cNvPr id="78" name="TextBox 77">
            <a:extLst>
              <a:ext uri="{FF2B5EF4-FFF2-40B4-BE49-F238E27FC236}">
                <a16:creationId xmlns:a16="http://schemas.microsoft.com/office/drawing/2014/main" id="{3CB237DD-8377-4A20-AF6A-4C0BCE1BBA71}"/>
              </a:ext>
            </a:extLst>
          </p:cNvPr>
          <p:cNvSpPr txBox="1"/>
          <p:nvPr/>
        </p:nvSpPr>
        <p:spPr>
          <a:xfrm>
            <a:off x="3449435" y="5898027"/>
            <a:ext cx="1839295"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2.9 kW</a:t>
            </a:r>
          </a:p>
        </p:txBody>
      </p:sp>
      <p:sp>
        <p:nvSpPr>
          <p:cNvPr id="79" name="TextBox 78">
            <a:extLst>
              <a:ext uri="{FF2B5EF4-FFF2-40B4-BE49-F238E27FC236}">
                <a16:creationId xmlns:a16="http://schemas.microsoft.com/office/drawing/2014/main" id="{3667976F-A2D4-40B2-ACEB-6A21ED72B2E0}"/>
              </a:ext>
            </a:extLst>
          </p:cNvPr>
          <p:cNvSpPr txBox="1"/>
          <p:nvPr/>
        </p:nvSpPr>
        <p:spPr>
          <a:xfrm>
            <a:off x="3159868" y="5447582"/>
            <a:ext cx="2404997" cy="338554"/>
          </a:xfrm>
          <a:prstGeom prst="rect">
            <a:avLst/>
          </a:prstGeom>
        </p:spPr>
        <p:txBody>
          <a:bodyPr wrap="square" rtlCol="0">
            <a:spAutoFit/>
          </a:bodyPr>
          <a:lstStyle/>
          <a:p>
            <a:pPr algn="ctr">
              <a:spcAft>
                <a:spcPts val="1200"/>
              </a:spcAft>
            </a:pPr>
            <a:r>
              <a:rPr lang="en-US" sz="1600">
                <a:ea typeface="Verdana" panose="020B0604030504040204" pitchFamily="34" charset="0"/>
                <a:cs typeface="Calibri" panose="020F0502020204030204" pitchFamily="34" charset="0"/>
              </a:rPr>
              <a:t>Standard (0.45 W/CFM)</a:t>
            </a:r>
          </a:p>
        </p:txBody>
      </p:sp>
      <p:sp>
        <p:nvSpPr>
          <p:cNvPr id="11" name="Text Placeholder 3">
            <a:extLst>
              <a:ext uri="{FF2B5EF4-FFF2-40B4-BE49-F238E27FC236}">
                <a16:creationId xmlns:a16="http://schemas.microsoft.com/office/drawing/2014/main" id="{BE4F3E0F-8C90-F012-719D-0F901D933C26}"/>
              </a:ext>
            </a:extLst>
          </p:cNvPr>
          <p:cNvSpPr>
            <a:spLocks noGrp="1"/>
          </p:cNvSpPr>
          <p:nvPr>
            <p:ph type="body" sz="quarter" idx="10"/>
          </p:nvPr>
        </p:nvSpPr>
        <p:spPr>
          <a:xfrm>
            <a:off x="288511" y="198908"/>
            <a:ext cx="5807489" cy="641350"/>
          </a:xfrm>
        </p:spPr>
        <p:txBody>
          <a:bodyPr/>
          <a:lstStyle/>
          <a:p>
            <a:r>
              <a:rPr lang="en-US" sz="3200" b="1">
                <a:ea typeface="Verdana" panose="020B0604030504040204" pitchFamily="34" charset="0"/>
              </a:rPr>
              <a:t>Results: Details</a:t>
            </a:r>
            <a:endParaRPr lang="en-US" sz="3200" b="1"/>
          </a:p>
        </p:txBody>
      </p:sp>
    </p:spTree>
    <p:extLst>
      <p:ext uri="{BB962C8B-B14F-4D97-AF65-F5344CB8AC3E}">
        <p14:creationId xmlns:p14="http://schemas.microsoft.com/office/powerpoint/2010/main" val="1081951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4124-C6ED-49CB-8DB8-EB51CD77C301}"/>
              </a:ext>
            </a:extLst>
          </p:cNvPr>
          <p:cNvSpPr>
            <a:spLocks noGrp="1"/>
          </p:cNvSpPr>
          <p:nvPr>
            <p:ph type="ctrTitle"/>
          </p:nvPr>
        </p:nvSpPr>
        <p:spPr>
          <a:xfrm>
            <a:off x="282904" y="2706527"/>
            <a:ext cx="5129605" cy="1444945"/>
          </a:xfrm>
        </p:spPr>
        <p:txBody>
          <a:bodyPr>
            <a:normAutofit/>
          </a:bodyPr>
          <a:lstStyle/>
          <a:p>
            <a:r>
              <a:rPr lang="en-US"/>
              <a:t>EV Charging Need and Technology</a:t>
            </a:r>
          </a:p>
        </p:txBody>
      </p:sp>
      <p:pic>
        <p:nvPicPr>
          <p:cNvPr id="6" name="Picture 5">
            <a:extLst>
              <a:ext uri="{FF2B5EF4-FFF2-40B4-BE49-F238E27FC236}">
                <a16:creationId xmlns:a16="http://schemas.microsoft.com/office/drawing/2014/main" id="{7F2A05D2-F4D8-424C-9190-8FD6EF0DCB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52654" y="1469215"/>
            <a:ext cx="4269342" cy="4251960"/>
          </a:xfrm>
          <a:prstGeom prst="flowChartConnector">
            <a:avLst/>
          </a:prstGeom>
        </p:spPr>
      </p:pic>
    </p:spTree>
    <p:extLst>
      <p:ext uri="{BB962C8B-B14F-4D97-AF65-F5344CB8AC3E}">
        <p14:creationId xmlns:p14="http://schemas.microsoft.com/office/powerpoint/2010/main" val="4267789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0030A8-FD36-4EE7-970B-05E6BC67B32A}"/>
              </a:ext>
            </a:extLst>
          </p:cNvPr>
          <p:cNvSpPr>
            <a:spLocks noGrp="1"/>
          </p:cNvSpPr>
          <p:nvPr>
            <p:ph type="body" sz="quarter" idx="10"/>
          </p:nvPr>
        </p:nvSpPr>
        <p:spPr>
          <a:xfrm>
            <a:off x="219053" y="202698"/>
            <a:ext cx="5876947" cy="641350"/>
          </a:xfrm>
        </p:spPr>
        <p:txBody>
          <a:bodyPr vert="horz" lIns="91440" tIns="45720" rIns="91440" bIns="45720" rtlCol="0" anchor="t">
            <a:noAutofit/>
          </a:bodyPr>
          <a:lstStyle/>
          <a:p>
            <a:r>
              <a:rPr lang="en-US" sz="3600"/>
              <a:t>EV Charging Demand</a:t>
            </a:r>
            <a:endParaRPr lang="en-US"/>
          </a:p>
        </p:txBody>
      </p:sp>
      <p:pic>
        <p:nvPicPr>
          <p:cNvPr id="31" name="Picture 5" descr="Chart, surface chart&#10;&#10;Description automatically generated">
            <a:extLst>
              <a:ext uri="{FF2B5EF4-FFF2-40B4-BE49-F238E27FC236}">
                <a16:creationId xmlns:a16="http://schemas.microsoft.com/office/drawing/2014/main" id="{2CBF2566-C531-44A3-B7EB-8F149082113C}"/>
              </a:ext>
            </a:extLst>
          </p:cNvPr>
          <p:cNvPicPr>
            <a:picLocks noChangeAspect="1"/>
          </p:cNvPicPr>
          <p:nvPr/>
        </p:nvPicPr>
        <p:blipFill>
          <a:blip r:embed="rId3"/>
          <a:stretch>
            <a:fillRect/>
          </a:stretch>
        </p:blipFill>
        <p:spPr>
          <a:xfrm>
            <a:off x="4618071" y="1397121"/>
            <a:ext cx="7281002" cy="4181272"/>
          </a:xfrm>
          <a:prstGeom prst="rect">
            <a:avLst/>
          </a:prstGeom>
        </p:spPr>
      </p:pic>
      <p:sp>
        <p:nvSpPr>
          <p:cNvPr id="32" name="Content Placeholder 2">
            <a:extLst>
              <a:ext uri="{FF2B5EF4-FFF2-40B4-BE49-F238E27FC236}">
                <a16:creationId xmlns:a16="http://schemas.microsoft.com/office/drawing/2014/main" id="{DC2F2A21-18A6-4DAC-AD22-11F8976CE05E}"/>
              </a:ext>
            </a:extLst>
          </p:cNvPr>
          <p:cNvSpPr txBox="1">
            <a:spLocks/>
          </p:cNvSpPr>
          <p:nvPr/>
        </p:nvSpPr>
        <p:spPr>
          <a:xfrm>
            <a:off x="376328" y="1397121"/>
            <a:ext cx="3946342" cy="4511903"/>
          </a:xfrm>
          <a:prstGeom prst="rect">
            <a:avLst/>
          </a:prstGeom>
        </p:spPr>
        <p:txBody>
          <a:bodyPr vert="horz" lIns="91440" tIns="45720" rIns="91440" bIns="45720" rtlCol="0" anchor="t">
            <a:normAutofit fontScale="92500" lnSpcReduction="10000"/>
          </a:bodyPr>
          <a:lstStyle>
            <a:lvl1pPr marL="228594" indent="-228594" algn="l" defTabSz="914377" rtl="0" eaLnBrk="1" latinLnBrk="0" hangingPunct="1">
              <a:lnSpc>
                <a:spcPct val="100000"/>
              </a:lnSpc>
              <a:spcBef>
                <a:spcPts val="600"/>
              </a:spcBef>
              <a:buFont typeface="Arial" panose="020B0604020202020204" pitchFamily="34" charset="0"/>
              <a:buChar char="•"/>
              <a:defRPr sz="2800" kern="1200">
                <a:solidFill>
                  <a:srgbClr val="0077C8"/>
                </a:solidFill>
                <a:latin typeface="Arial" panose="020B0604020202020204" pitchFamily="34" charset="0"/>
                <a:ea typeface="+mn-ea"/>
                <a:cs typeface="+mn-cs"/>
              </a:defRPr>
            </a:lvl1pPr>
            <a:lvl2pPr marL="685783" indent="-228594" algn="l" defTabSz="914377" rtl="0" eaLnBrk="1" latinLnBrk="0" hangingPunct="1">
              <a:lnSpc>
                <a:spcPct val="100000"/>
              </a:lnSpc>
              <a:spcBef>
                <a:spcPts val="600"/>
              </a:spcBef>
              <a:buSzPct val="85000"/>
              <a:buFont typeface="Courier New" panose="02070309020205020404" pitchFamily="49" charset="0"/>
              <a:buChar char="o"/>
              <a:defRPr sz="2400" kern="1200">
                <a:solidFill>
                  <a:srgbClr val="0077C8"/>
                </a:solidFill>
                <a:latin typeface="Arial" panose="020B0604020202020204" pitchFamily="34" charset="0"/>
                <a:ea typeface="+mn-ea"/>
                <a:cs typeface="+mn-cs"/>
              </a:defRPr>
            </a:lvl2pPr>
            <a:lvl3pPr marL="1142971" indent="-228594" algn="l" defTabSz="914377" rtl="0" eaLnBrk="1" latinLnBrk="0" hangingPunct="1">
              <a:lnSpc>
                <a:spcPct val="100000"/>
              </a:lnSpc>
              <a:spcBef>
                <a:spcPts val="600"/>
              </a:spcBef>
              <a:buSzPct val="85000"/>
              <a:buFont typeface="Courier New" panose="02070309020205020404" pitchFamily="49" charset="0"/>
              <a:buChar char="o"/>
              <a:defRPr sz="2000" kern="1200">
                <a:solidFill>
                  <a:srgbClr val="0077C8"/>
                </a:solidFill>
                <a:latin typeface="Arial" panose="020B0604020202020204" pitchFamily="34" charset="0"/>
                <a:ea typeface="+mn-ea"/>
                <a:cs typeface="+mn-cs"/>
              </a:defRPr>
            </a:lvl3pPr>
            <a:lvl4pPr marL="1600160" indent="-228594" algn="l" defTabSz="914377" rtl="0" eaLnBrk="1" latinLnBrk="0" hangingPunct="1">
              <a:lnSpc>
                <a:spcPct val="100000"/>
              </a:lnSpc>
              <a:spcBef>
                <a:spcPts val="600"/>
              </a:spcBef>
              <a:buSzPct val="85000"/>
              <a:buFont typeface="Courier New" panose="02070309020205020404" pitchFamily="49" charset="0"/>
              <a:buChar char="o"/>
              <a:defRPr sz="1800" kern="1200">
                <a:solidFill>
                  <a:srgbClr val="0077C8"/>
                </a:solidFill>
                <a:latin typeface="Arial" panose="020B0604020202020204" pitchFamily="34" charset="0"/>
                <a:ea typeface="+mn-ea"/>
                <a:cs typeface="+mn-cs"/>
              </a:defRPr>
            </a:lvl4pPr>
            <a:lvl5pPr marL="2057349" indent="-228594" algn="l" defTabSz="914377" rtl="0" eaLnBrk="1" latinLnBrk="0" hangingPunct="1">
              <a:lnSpc>
                <a:spcPct val="100000"/>
              </a:lnSpc>
              <a:spcBef>
                <a:spcPts val="600"/>
              </a:spcBef>
              <a:buSzPct val="85000"/>
              <a:buFont typeface="Courier New" panose="02070309020205020404" pitchFamily="49" charset="0"/>
              <a:buChar char="o"/>
              <a:defRPr sz="1800" kern="1200">
                <a:solidFill>
                  <a:srgbClr val="0077C8"/>
                </a:solidFill>
                <a:latin typeface="Arial" panose="020B0604020202020204" pitchFamily="34" charset="0"/>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sz="2200" b="1">
                <a:solidFill>
                  <a:srgbClr val="1E9D8B"/>
                </a:solidFill>
                <a:latin typeface="Arial"/>
                <a:cs typeface="Arial"/>
              </a:rPr>
              <a:t>Increase in light-duty EV ownership</a:t>
            </a:r>
            <a:endParaRPr lang="en-US" sz="2200" b="1">
              <a:solidFill>
                <a:srgbClr val="1E9D8B"/>
              </a:solidFill>
              <a:cs typeface="Arial" panose="020B0604020202020204" pitchFamily="34" charset="0"/>
            </a:endParaRPr>
          </a:p>
          <a:p>
            <a:pPr marL="685165" lvl="1" indent="-227965"/>
            <a:r>
              <a:rPr lang="en-US" sz="1900">
                <a:solidFill>
                  <a:schemeClr val="tx1"/>
                </a:solidFill>
                <a:latin typeface="Arial"/>
                <a:cs typeface="Arial"/>
              </a:rPr>
              <a:t>250,000 EVs sold in 2021, 12.5% of all vehicles</a:t>
            </a:r>
          </a:p>
          <a:p>
            <a:pPr marL="685165" lvl="1" indent="-227965"/>
            <a:r>
              <a:rPr lang="en-US" sz="1900">
                <a:solidFill>
                  <a:schemeClr val="tx1"/>
                </a:solidFill>
                <a:latin typeface="Arial"/>
                <a:cs typeface="Arial"/>
              </a:rPr>
              <a:t>EV sales increase 56% from 2019 to 2021 compared to 4% for all vehicle sales in CCCE service area</a:t>
            </a:r>
            <a:endParaRPr lang="en-US" sz="1900">
              <a:solidFill>
                <a:schemeClr val="tx1"/>
              </a:solidFill>
              <a:cs typeface="Arial" panose="020B0604020202020204" pitchFamily="34" charset="0"/>
            </a:endParaRPr>
          </a:p>
          <a:p>
            <a:pPr marL="227965" indent="-227965"/>
            <a:r>
              <a:rPr lang="en-US" sz="2200" b="1">
                <a:solidFill>
                  <a:srgbClr val="1E9D8B"/>
                </a:solidFill>
                <a:latin typeface="Arial"/>
                <a:cs typeface="Arial"/>
              </a:rPr>
              <a:t>Costs of Sale of gas vehicles phased out by 2035</a:t>
            </a:r>
          </a:p>
          <a:p>
            <a:pPr marL="227965" indent="-227965"/>
            <a:r>
              <a:rPr lang="en-US" sz="2200" b="1">
                <a:solidFill>
                  <a:srgbClr val="1E9D8B"/>
                </a:solidFill>
                <a:latin typeface="Arial"/>
                <a:cs typeface="Arial"/>
              </a:rPr>
              <a:t>Pervasive issues</a:t>
            </a:r>
            <a:endParaRPr lang="en-US" sz="2200" b="1">
              <a:solidFill>
                <a:srgbClr val="1E9D8B"/>
              </a:solidFill>
            </a:endParaRPr>
          </a:p>
          <a:p>
            <a:pPr marL="685154" lvl="1" indent="-227965"/>
            <a:r>
              <a:rPr lang="en-US" sz="1900">
                <a:solidFill>
                  <a:schemeClr val="tx1"/>
                </a:solidFill>
                <a:latin typeface="Arial"/>
                <a:cs typeface="Arial"/>
              </a:rPr>
              <a:t>Electrical upgrades</a:t>
            </a:r>
            <a:endParaRPr lang="en-US" sz="1900">
              <a:solidFill>
                <a:schemeClr val="tx1"/>
              </a:solidFill>
              <a:cs typeface="Arial" panose="020B0604020202020204" pitchFamily="34" charset="0"/>
            </a:endParaRPr>
          </a:p>
          <a:p>
            <a:pPr marL="685154" lvl="1" indent="-227965"/>
            <a:r>
              <a:rPr lang="en-US" sz="1900">
                <a:solidFill>
                  <a:schemeClr val="tx1"/>
                </a:solidFill>
                <a:latin typeface="Arial"/>
                <a:cs typeface="Arial"/>
              </a:rPr>
              <a:t>Underserved multi-family housing occupants</a:t>
            </a:r>
          </a:p>
        </p:txBody>
      </p:sp>
      <p:sp>
        <p:nvSpPr>
          <p:cNvPr id="2" name="TextBox 1">
            <a:extLst>
              <a:ext uri="{FF2B5EF4-FFF2-40B4-BE49-F238E27FC236}">
                <a16:creationId xmlns:a16="http://schemas.microsoft.com/office/drawing/2014/main" id="{06BB7DF7-F13F-44C6-ABB5-2910E5C9F602}"/>
              </a:ext>
            </a:extLst>
          </p:cNvPr>
          <p:cNvSpPr txBox="1"/>
          <p:nvPr/>
        </p:nvSpPr>
        <p:spPr>
          <a:xfrm>
            <a:off x="-169489" y="5992966"/>
            <a:ext cx="47875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Sources: </a:t>
            </a:r>
            <a:r>
              <a:rPr lang="en-US" sz="1200">
                <a:hlinkClick r:id="rId4"/>
              </a:rPr>
              <a:t>California Energy Commission</a:t>
            </a:r>
            <a:r>
              <a:rPr lang="en-US" sz="1200"/>
              <a:t>, </a:t>
            </a:r>
            <a:r>
              <a:rPr lang="en-US" sz="1200">
                <a:hlinkClick r:id="rId5"/>
              </a:rPr>
              <a:t>EO N-79-20</a:t>
            </a:r>
            <a:endParaRPr lang="en-US" sz="1200">
              <a:cs typeface="Arial"/>
            </a:endParaRPr>
          </a:p>
        </p:txBody>
      </p:sp>
    </p:spTree>
    <p:extLst>
      <p:ext uri="{BB962C8B-B14F-4D97-AF65-F5344CB8AC3E}">
        <p14:creationId xmlns:p14="http://schemas.microsoft.com/office/powerpoint/2010/main" val="4290605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0030A8-FD36-4EE7-970B-05E6BC67B32A}"/>
              </a:ext>
            </a:extLst>
          </p:cNvPr>
          <p:cNvSpPr>
            <a:spLocks noGrp="1"/>
          </p:cNvSpPr>
          <p:nvPr>
            <p:ph type="body" sz="quarter" idx="10"/>
          </p:nvPr>
        </p:nvSpPr>
        <p:spPr>
          <a:xfrm>
            <a:off x="219053" y="188374"/>
            <a:ext cx="5876947" cy="641350"/>
          </a:xfrm>
        </p:spPr>
        <p:txBody>
          <a:bodyPr vert="horz" lIns="91440" tIns="45720" rIns="91440" bIns="45720" rtlCol="0" anchor="t">
            <a:noAutofit/>
          </a:bodyPr>
          <a:lstStyle/>
          <a:p>
            <a:r>
              <a:rPr lang="en-US" sz="3600"/>
              <a:t>EV Charging Demand</a:t>
            </a:r>
            <a:endParaRPr lang="en-US"/>
          </a:p>
        </p:txBody>
      </p:sp>
      <p:pic>
        <p:nvPicPr>
          <p:cNvPr id="25" name="Picture 24">
            <a:extLst>
              <a:ext uri="{FF2B5EF4-FFF2-40B4-BE49-F238E27FC236}">
                <a16:creationId xmlns:a16="http://schemas.microsoft.com/office/drawing/2014/main" id="{93E83B58-582C-43EC-A5D8-5694EDB6EBB1}"/>
              </a:ext>
            </a:extLst>
          </p:cNvPr>
          <p:cNvPicPr>
            <a:picLocks noChangeAspect="1"/>
          </p:cNvPicPr>
          <p:nvPr/>
        </p:nvPicPr>
        <p:blipFill>
          <a:blip r:embed="rId3"/>
          <a:stretch>
            <a:fillRect/>
          </a:stretch>
        </p:blipFill>
        <p:spPr>
          <a:xfrm>
            <a:off x="1075083" y="1375748"/>
            <a:ext cx="8153400" cy="5143500"/>
          </a:xfrm>
          <a:prstGeom prst="rect">
            <a:avLst/>
          </a:prstGeom>
        </p:spPr>
      </p:pic>
      <p:sp>
        <p:nvSpPr>
          <p:cNvPr id="26" name="TextBox 25">
            <a:extLst>
              <a:ext uri="{FF2B5EF4-FFF2-40B4-BE49-F238E27FC236}">
                <a16:creationId xmlns:a16="http://schemas.microsoft.com/office/drawing/2014/main" id="{E7BFF59F-82EC-48D2-98F5-116D455B3277}"/>
              </a:ext>
            </a:extLst>
          </p:cNvPr>
          <p:cNvSpPr txBox="1"/>
          <p:nvPr/>
        </p:nvSpPr>
        <p:spPr>
          <a:xfrm>
            <a:off x="9541565" y="1808922"/>
            <a:ext cx="2017644" cy="923330"/>
          </a:xfrm>
          <a:prstGeom prst="rect">
            <a:avLst/>
          </a:prstGeom>
          <a:solidFill>
            <a:schemeClr val="accent6">
              <a:lumMod val="75000"/>
            </a:schemeClr>
          </a:solidFill>
        </p:spPr>
        <p:txBody>
          <a:bodyPr wrap="square" rtlCol="0">
            <a:spAutoFit/>
          </a:bodyPr>
          <a:lstStyle/>
          <a:p>
            <a:r>
              <a:rPr lang="en-US" b="1">
                <a:solidFill>
                  <a:schemeClr val="bg1"/>
                </a:solidFill>
              </a:rPr>
              <a:t>AB2127 Requirements by 2030</a:t>
            </a:r>
          </a:p>
        </p:txBody>
      </p:sp>
      <p:sp>
        <p:nvSpPr>
          <p:cNvPr id="27" name="TextBox 26">
            <a:extLst>
              <a:ext uri="{FF2B5EF4-FFF2-40B4-BE49-F238E27FC236}">
                <a16:creationId xmlns:a16="http://schemas.microsoft.com/office/drawing/2014/main" id="{6261E62E-DAA8-4F53-8FCB-40E680D7C435}"/>
              </a:ext>
            </a:extLst>
          </p:cNvPr>
          <p:cNvSpPr txBox="1"/>
          <p:nvPr/>
        </p:nvSpPr>
        <p:spPr>
          <a:xfrm>
            <a:off x="9541565" y="2762069"/>
            <a:ext cx="2017644" cy="646331"/>
          </a:xfrm>
          <a:prstGeom prst="rect">
            <a:avLst/>
          </a:prstGeom>
          <a:solidFill>
            <a:schemeClr val="tx2">
              <a:lumMod val="75000"/>
            </a:schemeClr>
          </a:solidFill>
        </p:spPr>
        <p:txBody>
          <a:bodyPr wrap="square" rtlCol="0">
            <a:spAutoFit/>
          </a:bodyPr>
          <a:lstStyle/>
          <a:p>
            <a:r>
              <a:rPr lang="en-US" b="1">
                <a:solidFill>
                  <a:schemeClr val="bg1"/>
                </a:solidFill>
              </a:rPr>
              <a:t>CARB Estimates for 2030</a:t>
            </a:r>
          </a:p>
        </p:txBody>
      </p:sp>
      <p:sp>
        <p:nvSpPr>
          <p:cNvPr id="28" name="Rectangle 27">
            <a:extLst>
              <a:ext uri="{FF2B5EF4-FFF2-40B4-BE49-F238E27FC236}">
                <a16:creationId xmlns:a16="http://schemas.microsoft.com/office/drawing/2014/main" id="{D22A3A42-F062-4FCA-AA4B-8B7A376A07ED}"/>
              </a:ext>
            </a:extLst>
          </p:cNvPr>
          <p:cNvSpPr/>
          <p:nvPr/>
        </p:nvSpPr>
        <p:spPr>
          <a:xfrm>
            <a:off x="1123208" y="2126974"/>
            <a:ext cx="7850256" cy="1302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22B5AB5-4722-4ED0-BDDF-17CC6CE87FBB}"/>
              </a:ext>
            </a:extLst>
          </p:cNvPr>
          <p:cNvSpPr txBox="1"/>
          <p:nvPr/>
        </p:nvSpPr>
        <p:spPr>
          <a:xfrm>
            <a:off x="1075083" y="6211471"/>
            <a:ext cx="4226615" cy="307777"/>
          </a:xfrm>
          <a:prstGeom prst="rect">
            <a:avLst/>
          </a:prstGeom>
          <a:solidFill>
            <a:schemeClr val="bg1"/>
          </a:solidFill>
        </p:spPr>
        <p:txBody>
          <a:bodyPr wrap="square">
            <a:spAutoFit/>
          </a:bodyPr>
          <a:lstStyle/>
          <a:p>
            <a:r>
              <a:rPr lang="en-US" sz="1400" b="0" i="0">
                <a:solidFill>
                  <a:srgbClr val="000000"/>
                </a:solidFill>
                <a:effectLst/>
                <a:latin typeface="Times New Roman" panose="02020603050405020304" pitchFamily="18" charset="0"/>
              </a:rPr>
              <a:t> Source: </a:t>
            </a:r>
            <a:r>
              <a:rPr lang="en-US" sz="1400" b="0" i="0">
                <a:solidFill>
                  <a:srgbClr val="000000"/>
                </a:solidFill>
                <a:effectLst/>
                <a:latin typeface="Times New Roman" panose="02020603050405020304" pitchFamily="18" charset="0"/>
                <a:hlinkClick r:id="rId4"/>
              </a:rPr>
              <a:t>CEC and NREL, AB2127 (2021)</a:t>
            </a:r>
            <a:endParaRPr lang="en-US" sz="1400"/>
          </a:p>
        </p:txBody>
      </p:sp>
    </p:spTree>
    <p:extLst>
      <p:ext uri="{BB962C8B-B14F-4D97-AF65-F5344CB8AC3E}">
        <p14:creationId xmlns:p14="http://schemas.microsoft.com/office/powerpoint/2010/main" val="3390119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screenshot of a cell phone&#10;&#10;Description generated with high confidence">
            <a:extLst>
              <a:ext uri="{FF2B5EF4-FFF2-40B4-BE49-F238E27FC236}">
                <a16:creationId xmlns:a16="http://schemas.microsoft.com/office/drawing/2014/main" id="{C1817E5B-D2F2-4A72-9337-AE100A4E34A2}"/>
              </a:ext>
            </a:extLst>
          </p:cNvPr>
          <p:cNvPicPr>
            <a:picLocks noChangeAspect="1"/>
          </p:cNvPicPr>
          <p:nvPr/>
        </p:nvPicPr>
        <p:blipFill>
          <a:blip r:embed="rId3"/>
          <a:stretch>
            <a:fillRect/>
          </a:stretch>
        </p:blipFill>
        <p:spPr>
          <a:xfrm>
            <a:off x="580100" y="1363530"/>
            <a:ext cx="7407130" cy="4444562"/>
          </a:xfrm>
          <a:prstGeom prst="rect">
            <a:avLst/>
          </a:prstGeom>
        </p:spPr>
      </p:pic>
      <p:sp>
        <p:nvSpPr>
          <p:cNvPr id="5" name="Subtitle 1">
            <a:extLst>
              <a:ext uri="{FF2B5EF4-FFF2-40B4-BE49-F238E27FC236}">
                <a16:creationId xmlns:a16="http://schemas.microsoft.com/office/drawing/2014/main" id="{81FD70F6-AC05-4C04-91AD-F433E0DD992E}"/>
              </a:ext>
            </a:extLst>
          </p:cNvPr>
          <p:cNvSpPr txBox="1">
            <a:spLocks/>
          </p:cNvSpPr>
          <p:nvPr/>
        </p:nvSpPr>
        <p:spPr>
          <a:xfrm>
            <a:off x="8394853" y="1520328"/>
            <a:ext cx="2980558" cy="48638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a:cs typeface="Arial"/>
              </a:rPr>
              <a:t>Retrofit costs shown are “best case”</a:t>
            </a:r>
          </a:p>
          <a:p>
            <a:pPr marL="342900" indent="-342900"/>
            <a:r>
              <a:rPr lang="en-US" sz="2000">
                <a:cs typeface="Arial"/>
              </a:rPr>
              <a:t>Retrofit can be much higher</a:t>
            </a:r>
          </a:p>
          <a:p>
            <a:pPr marL="1028683" lvl="1" indent="-342900"/>
            <a:r>
              <a:rPr lang="en-US" sz="1800">
                <a:cs typeface="Arial"/>
              </a:rPr>
              <a:t>PG&amp;E retrofit 'cost-per-port’ </a:t>
            </a:r>
            <a:r>
              <a:rPr lang="en-US" sz="1800" err="1">
                <a:cs typeface="Arial"/>
              </a:rPr>
              <a:t>ave.</a:t>
            </a:r>
            <a:r>
              <a:rPr lang="en-US" sz="1800">
                <a:cs typeface="Arial"/>
              </a:rPr>
              <a:t> is $18,000</a:t>
            </a:r>
            <a:endParaRPr lang="en-US" sz="1800"/>
          </a:p>
          <a:p>
            <a:pPr marL="342900" indent="-342900"/>
            <a:r>
              <a:rPr lang="en-US" sz="2000"/>
              <a:t>Costs include wiring, switch gear, conduit, trenching, and secondary transformer</a:t>
            </a:r>
          </a:p>
          <a:p>
            <a:pPr marL="342900" indent="-342900"/>
            <a:endParaRPr lang="en-US" sz="2000">
              <a:cs typeface="Arial" panose="020B0604020202020204"/>
            </a:endParaRPr>
          </a:p>
        </p:txBody>
      </p:sp>
      <p:sp>
        <p:nvSpPr>
          <p:cNvPr id="6" name="TextBox 5">
            <a:extLst>
              <a:ext uri="{FF2B5EF4-FFF2-40B4-BE49-F238E27FC236}">
                <a16:creationId xmlns:a16="http://schemas.microsoft.com/office/drawing/2014/main" id="{D732B40C-595A-4015-8C27-2C1959F3E2C4}"/>
              </a:ext>
            </a:extLst>
          </p:cNvPr>
          <p:cNvSpPr txBox="1"/>
          <p:nvPr/>
        </p:nvSpPr>
        <p:spPr>
          <a:xfrm>
            <a:off x="481456" y="5913362"/>
            <a:ext cx="72718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Sources: 1) </a:t>
            </a:r>
            <a:r>
              <a:rPr lang="en-US" sz="1100">
                <a:ea typeface="+mn-lt"/>
                <a:cs typeface="+mn-lt"/>
                <a:hlinkClick r:id="rId4"/>
              </a:rPr>
              <a:t>Electric Vehicle Infrastructure Cost Analysis </a:t>
            </a:r>
            <a:r>
              <a:rPr lang="en-US" sz="1100">
                <a:ea typeface="+mn-lt"/>
                <a:cs typeface="+mn-lt"/>
              </a:rPr>
              <a:t>for PCE and SVCE</a:t>
            </a:r>
            <a:r>
              <a:rPr lang="en-US" sz="1100">
                <a:cs typeface="Arial"/>
              </a:rPr>
              <a:t> 2) </a:t>
            </a:r>
            <a:r>
              <a:rPr lang="en-US" sz="1100">
                <a:ea typeface="+mn-lt"/>
                <a:cs typeface="+mn-lt"/>
              </a:rPr>
              <a:t>Pacific Gas and Electric Company EV Charge Network Quarterly Report, Q2 2020</a:t>
            </a:r>
            <a:endParaRPr lang="en-US">
              <a:cs typeface="Arial"/>
            </a:endParaRPr>
          </a:p>
        </p:txBody>
      </p:sp>
      <p:sp>
        <p:nvSpPr>
          <p:cNvPr id="7" name="Text Placeholder 2">
            <a:extLst>
              <a:ext uri="{FF2B5EF4-FFF2-40B4-BE49-F238E27FC236}">
                <a16:creationId xmlns:a16="http://schemas.microsoft.com/office/drawing/2014/main" id="{49C6C789-9F03-441B-9DA4-A2DCA6C0CA26}"/>
              </a:ext>
            </a:extLst>
          </p:cNvPr>
          <p:cNvSpPr txBox="1">
            <a:spLocks/>
          </p:cNvSpPr>
          <p:nvPr/>
        </p:nvSpPr>
        <p:spPr>
          <a:xfrm>
            <a:off x="288511" y="238710"/>
            <a:ext cx="5807489" cy="641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t>Cost-Benefit - Building</a:t>
            </a:r>
          </a:p>
        </p:txBody>
      </p:sp>
    </p:spTree>
    <p:extLst>
      <p:ext uri="{BB962C8B-B14F-4D97-AF65-F5344CB8AC3E}">
        <p14:creationId xmlns:p14="http://schemas.microsoft.com/office/powerpoint/2010/main" val="3005682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7035-F684-4B3E-AA65-75E4337F7996}"/>
              </a:ext>
            </a:extLst>
          </p:cNvPr>
          <p:cNvSpPr>
            <a:spLocks noGrp="1"/>
          </p:cNvSpPr>
          <p:nvPr>
            <p:ph type="ctrTitle"/>
          </p:nvPr>
        </p:nvSpPr>
        <p:spPr>
          <a:xfrm>
            <a:off x="379973" y="177861"/>
            <a:ext cx="11812027" cy="581824"/>
          </a:xfrm>
        </p:spPr>
        <p:txBody>
          <a:bodyPr>
            <a:normAutofit/>
          </a:bodyPr>
          <a:lstStyle/>
          <a:p>
            <a:r>
              <a:rPr lang="en-US" sz="3200" b="1">
                <a:solidFill>
                  <a:schemeClr val="bg1"/>
                </a:solidFill>
                <a:latin typeface="Arial"/>
                <a:cs typeface="Arial"/>
              </a:rPr>
              <a:t>Automatic Load Management</a:t>
            </a:r>
            <a:endParaRPr lang="en-US" sz="3200" b="1">
              <a:solidFill>
                <a:schemeClr val="bg1"/>
              </a:solidFill>
              <a:latin typeface="Arial"/>
              <a:ea typeface="Source Sans Pro"/>
              <a:cs typeface="Arial"/>
            </a:endParaRPr>
          </a:p>
        </p:txBody>
      </p:sp>
      <p:grpSp>
        <p:nvGrpSpPr>
          <p:cNvPr id="10" name="Group 9">
            <a:extLst>
              <a:ext uri="{FF2B5EF4-FFF2-40B4-BE49-F238E27FC236}">
                <a16:creationId xmlns:a16="http://schemas.microsoft.com/office/drawing/2014/main" id="{1DC36B8D-4461-4244-AAFE-669F76A40772}"/>
              </a:ext>
            </a:extLst>
          </p:cNvPr>
          <p:cNvGrpSpPr/>
          <p:nvPr/>
        </p:nvGrpSpPr>
        <p:grpSpPr>
          <a:xfrm>
            <a:off x="6252265" y="4636592"/>
            <a:ext cx="1077963" cy="1493903"/>
            <a:chOff x="542777" y="2567451"/>
            <a:chExt cx="1195754" cy="1806358"/>
          </a:xfrm>
        </p:grpSpPr>
        <p:pic>
          <p:nvPicPr>
            <p:cNvPr id="11" name="Picture 10" descr="Icon&#10;&#10;Description automatically generated">
              <a:extLst>
                <a:ext uri="{FF2B5EF4-FFF2-40B4-BE49-F238E27FC236}">
                  <a16:creationId xmlns:a16="http://schemas.microsoft.com/office/drawing/2014/main" id="{820AE7B9-127F-4A09-AA0F-08EEE2A5D717}"/>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12" name="TextBox 11">
              <a:extLst>
                <a:ext uri="{FF2B5EF4-FFF2-40B4-BE49-F238E27FC236}">
                  <a16:creationId xmlns:a16="http://schemas.microsoft.com/office/drawing/2014/main" id="{6B709C8F-7B0D-4BAF-94A1-2372CC522A0C}"/>
                </a:ext>
              </a:extLst>
            </p:cNvPr>
            <p:cNvSpPr txBox="1"/>
            <p:nvPr/>
          </p:nvSpPr>
          <p:spPr>
            <a:xfrm>
              <a:off x="542777" y="3927230"/>
              <a:ext cx="1195754" cy="446579"/>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1.8kW</a:t>
              </a:r>
            </a:p>
          </p:txBody>
        </p:sp>
      </p:grpSp>
      <p:grpSp>
        <p:nvGrpSpPr>
          <p:cNvPr id="13" name="Group 12">
            <a:extLst>
              <a:ext uri="{FF2B5EF4-FFF2-40B4-BE49-F238E27FC236}">
                <a16:creationId xmlns:a16="http://schemas.microsoft.com/office/drawing/2014/main" id="{383981C9-43DF-45E6-9753-140CECD81E59}"/>
              </a:ext>
            </a:extLst>
          </p:cNvPr>
          <p:cNvGrpSpPr/>
          <p:nvPr/>
        </p:nvGrpSpPr>
        <p:grpSpPr>
          <a:xfrm>
            <a:off x="7297959" y="4633585"/>
            <a:ext cx="1077963" cy="1770902"/>
            <a:chOff x="542777" y="2567451"/>
            <a:chExt cx="1195754" cy="2141292"/>
          </a:xfrm>
        </p:grpSpPr>
        <p:pic>
          <p:nvPicPr>
            <p:cNvPr id="14" name="Picture 13" descr="Icon&#10;&#10;Description automatically generated">
              <a:extLst>
                <a:ext uri="{FF2B5EF4-FFF2-40B4-BE49-F238E27FC236}">
                  <a16:creationId xmlns:a16="http://schemas.microsoft.com/office/drawing/2014/main" id="{9D63FE2C-0F9B-48E9-B1F5-D693CA2469E9}"/>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15" name="TextBox 14">
              <a:extLst>
                <a:ext uri="{FF2B5EF4-FFF2-40B4-BE49-F238E27FC236}">
                  <a16:creationId xmlns:a16="http://schemas.microsoft.com/office/drawing/2014/main" id="{A78336D8-485F-45B3-87BB-4E48D956F5F3}"/>
                </a:ext>
              </a:extLst>
            </p:cNvPr>
            <p:cNvSpPr txBox="1"/>
            <p:nvPr/>
          </p:nvSpPr>
          <p:spPr>
            <a:xfrm>
              <a:off x="542777" y="3927230"/>
              <a:ext cx="1195754" cy="781513"/>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1.8kW</a:t>
              </a:r>
              <a:endParaRPr lang="en-GB">
                <a:solidFill>
                  <a:schemeClr val="accent1"/>
                </a:solidFill>
                <a:latin typeface="Arial"/>
                <a:ea typeface="+mn-lt"/>
                <a:cs typeface="Arial"/>
              </a:endParaRPr>
            </a:p>
            <a:p>
              <a:pPr algn="ctr"/>
              <a:endParaRPr lang="en-GB" b="1">
                <a:solidFill>
                  <a:srgbClr val="2B5FAC"/>
                </a:solidFill>
                <a:latin typeface="Century Gothic" panose="020B0502020202020204" pitchFamily="34" charset="0"/>
              </a:endParaRPr>
            </a:p>
          </p:txBody>
        </p:sp>
      </p:grpSp>
      <p:grpSp>
        <p:nvGrpSpPr>
          <p:cNvPr id="16" name="Group 15">
            <a:extLst>
              <a:ext uri="{FF2B5EF4-FFF2-40B4-BE49-F238E27FC236}">
                <a16:creationId xmlns:a16="http://schemas.microsoft.com/office/drawing/2014/main" id="{C0326816-361A-4826-AB54-F1863875A18D}"/>
              </a:ext>
            </a:extLst>
          </p:cNvPr>
          <p:cNvGrpSpPr/>
          <p:nvPr/>
        </p:nvGrpSpPr>
        <p:grpSpPr>
          <a:xfrm>
            <a:off x="8347172" y="4633585"/>
            <a:ext cx="1077963" cy="1770902"/>
            <a:chOff x="542777" y="2567451"/>
            <a:chExt cx="1195754" cy="2141292"/>
          </a:xfrm>
        </p:grpSpPr>
        <p:pic>
          <p:nvPicPr>
            <p:cNvPr id="17" name="Picture 16" descr="Icon&#10;&#10;Description automatically generated">
              <a:extLst>
                <a:ext uri="{FF2B5EF4-FFF2-40B4-BE49-F238E27FC236}">
                  <a16:creationId xmlns:a16="http://schemas.microsoft.com/office/drawing/2014/main" id="{1A560977-EC66-47A2-BC7A-E28299BCE9C8}"/>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18" name="TextBox 17">
              <a:extLst>
                <a:ext uri="{FF2B5EF4-FFF2-40B4-BE49-F238E27FC236}">
                  <a16:creationId xmlns:a16="http://schemas.microsoft.com/office/drawing/2014/main" id="{9676A0C0-E3F0-45CF-B715-14E7219E0698}"/>
                </a:ext>
              </a:extLst>
            </p:cNvPr>
            <p:cNvSpPr txBox="1"/>
            <p:nvPr/>
          </p:nvSpPr>
          <p:spPr>
            <a:xfrm>
              <a:off x="542777" y="3927230"/>
              <a:ext cx="1195754" cy="781513"/>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1.8kW</a:t>
              </a:r>
              <a:endParaRPr lang="en-GB">
                <a:solidFill>
                  <a:schemeClr val="accent1"/>
                </a:solidFill>
                <a:ea typeface="+mn-lt"/>
                <a:cs typeface="+mn-lt"/>
              </a:endParaRPr>
            </a:p>
            <a:p>
              <a:pPr algn="ctr"/>
              <a:endParaRPr lang="en-GB" b="1">
                <a:solidFill>
                  <a:srgbClr val="2B5FAC"/>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DA7683BE-9651-4562-AAC6-6870585296AB}"/>
              </a:ext>
            </a:extLst>
          </p:cNvPr>
          <p:cNvGrpSpPr/>
          <p:nvPr/>
        </p:nvGrpSpPr>
        <p:grpSpPr>
          <a:xfrm>
            <a:off x="9389347" y="4636592"/>
            <a:ext cx="1077963" cy="1770902"/>
            <a:chOff x="542777" y="2567451"/>
            <a:chExt cx="1195754" cy="2141292"/>
          </a:xfrm>
        </p:grpSpPr>
        <p:pic>
          <p:nvPicPr>
            <p:cNvPr id="20" name="Picture 19" descr="Icon&#10;&#10;Description automatically generated">
              <a:extLst>
                <a:ext uri="{FF2B5EF4-FFF2-40B4-BE49-F238E27FC236}">
                  <a16:creationId xmlns:a16="http://schemas.microsoft.com/office/drawing/2014/main" id="{29FC2CBB-6D9E-483C-9A9D-589585A8AD99}"/>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21" name="TextBox 20">
              <a:extLst>
                <a:ext uri="{FF2B5EF4-FFF2-40B4-BE49-F238E27FC236}">
                  <a16:creationId xmlns:a16="http://schemas.microsoft.com/office/drawing/2014/main" id="{72017AE1-4929-43DB-A2A4-139132294F14}"/>
                </a:ext>
              </a:extLst>
            </p:cNvPr>
            <p:cNvSpPr txBox="1"/>
            <p:nvPr/>
          </p:nvSpPr>
          <p:spPr>
            <a:xfrm>
              <a:off x="542777" y="3927230"/>
              <a:ext cx="1195754" cy="781513"/>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1.8kW</a:t>
              </a:r>
              <a:endParaRPr lang="en-GB">
                <a:solidFill>
                  <a:schemeClr val="accent1"/>
                </a:solidFill>
                <a:ea typeface="+mn-lt"/>
                <a:cs typeface="+mn-lt"/>
              </a:endParaRPr>
            </a:p>
            <a:p>
              <a:pPr algn="ctr"/>
              <a:endParaRPr lang="en-GB" b="1">
                <a:solidFill>
                  <a:srgbClr val="2B5FAC"/>
                </a:solidFill>
                <a:latin typeface="Century Gothic" panose="020B0502020202020204" pitchFamily="34" charset="0"/>
              </a:endParaRPr>
            </a:p>
          </p:txBody>
        </p:sp>
      </p:grpSp>
      <p:grpSp>
        <p:nvGrpSpPr>
          <p:cNvPr id="22" name="Group 21">
            <a:extLst>
              <a:ext uri="{FF2B5EF4-FFF2-40B4-BE49-F238E27FC236}">
                <a16:creationId xmlns:a16="http://schemas.microsoft.com/office/drawing/2014/main" id="{F641ED28-7CAA-47A1-B159-6A63FE1D389A}"/>
              </a:ext>
            </a:extLst>
          </p:cNvPr>
          <p:cNvGrpSpPr/>
          <p:nvPr/>
        </p:nvGrpSpPr>
        <p:grpSpPr>
          <a:xfrm>
            <a:off x="6252265" y="3135355"/>
            <a:ext cx="1077963" cy="1493903"/>
            <a:chOff x="542777" y="2567451"/>
            <a:chExt cx="1195754" cy="1806358"/>
          </a:xfrm>
        </p:grpSpPr>
        <p:pic>
          <p:nvPicPr>
            <p:cNvPr id="23" name="Picture 22" descr="Icon&#10;&#10;Description automatically generated">
              <a:extLst>
                <a:ext uri="{FF2B5EF4-FFF2-40B4-BE49-F238E27FC236}">
                  <a16:creationId xmlns:a16="http://schemas.microsoft.com/office/drawing/2014/main" id="{F5F8E643-7199-4CB1-8A88-F640334A9470}"/>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24" name="TextBox 23">
              <a:extLst>
                <a:ext uri="{FF2B5EF4-FFF2-40B4-BE49-F238E27FC236}">
                  <a16:creationId xmlns:a16="http://schemas.microsoft.com/office/drawing/2014/main" id="{7233EE3C-4652-47B1-BA59-B57AC80411AD}"/>
                </a:ext>
              </a:extLst>
            </p:cNvPr>
            <p:cNvSpPr txBox="1"/>
            <p:nvPr/>
          </p:nvSpPr>
          <p:spPr>
            <a:xfrm>
              <a:off x="542777" y="3927230"/>
              <a:ext cx="1195754" cy="446579"/>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3.6kW</a:t>
              </a:r>
            </a:p>
          </p:txBody>
        </p:sp>
      </p:grpSp>
      <p:grpSp>
        <p:nvGrpSpPr>
          <p:cNvPr id="25" name="Group 24">
            <a:extLst>
              <a:ext uri="{FF2B5EF4-FFF2-40B4-BE49-F238E27FC236}">
                <a16:creationId xmlns:a16="http://schemas.microsoft.com/office/drawing/2014/main" id="{15D37224-ADB2-4749-812A-2184ED518798}"/>
              </a:ext>
            </a:extLst>
          </p:cNvPr>
          <p:cNvGrpSpPr/>
          <p:nvPr/>
        </p:nvGrpSpPr>
        <p:grpSpPr>
          <a:xfrm>
            <a:off x="7297959" y="3132348"/>
            <a:ext cx="1077963" cy="1493903"/>
            <a:chOff x="542777" y="2567451"/>
            <a:chExt cx="1195754" cy="1806358"/>
          </a:xfrm>
        </p:grpSpPr>
        <p:pic>
          <p:nvPicPr>
            <p:cNvPr id="26" name="Picture 25" descr="Icon&#10;&#10;Description automatically generated">
              <a:extLst>
                <a:ext uri="{FF2B5EF4-FFF2-40B4-BE49-F238E27FC236}">
                  <a16:creationId xmlns:a16="http://schemas.microsoft.com/office/drawing/2014/main" id="{DE3938CC-B26D-42D1-9149-2FE73E941424}"/>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27" name="TextBox 26">
              <a:extLst>
                <a:ext uri="{FF2B5EF4-FFF2-40B4-BE49-F238E27FC236}">
                  <a16:creationId xmlns:a16="http://schemas.microsoft.com/office/drawing/2014/main" id="{E9B0683A-8098-4FF6-886F-0A36125BC022}"/>
                </a:ext>
              </a:extLst>
            </p:cNvPr>
            <p:cNvSpPr txBox="1"/>
            <p:nvPr/>
          </p:nvSpPr>
          <p:spPr>
            <a:xfrm>
              <a:off x="542777" y="3927230"/>
              <a:ext cx="1195754" cy="446579"/>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3.6kW</a:t>
              </a:r>
            </a:p>
          </p:txBody>
        </p:sp>
      </p:grpSp>
      <p:grpSp>
        <p:nvGrpSpPr>
          <p:cNvPr id="28" name="Group 27">
            <a:extLst>
              <a:ext uri="{FF2B5EF4-FFF2-40B4-BE49-F238E27FC236}">
                <a16:creationId xmlns:a16="http://schemas.microsoft.com/office/drawing/2014/main" id="{E00732D2-796A-4B00-BE53-6189874405EC}"/>
              </a:ext>
            </a:extLst>
          </p:cNvPr>
          <p:cNvGrpSpPr/>
          <p:nvPr/>
        </p:nvGrpSpPr>
        <p:grpSpPr>
          <a:xfrm>
            <a:off x="6252265" y="1628860"/>
            <a:ext cx="1077963" cy="1493903"/>
            <a:chOff x="542777" y="2567451"/>
            <a:chExt cx="1195754" cy="1806358"/>
          </a:xfrm>
        </p:grpSpPr>
        <p:pic>
          <p:nvPicPr>
            <p:cNvPr id="29" name="Picture 28" descr="Icon&#10;&#10;Description automatically generated">
              <a:extLst>
                <a:ext uri="{FF2B5EF4-FFF2-40B4-BE49-F238E27FC236}">
                  <a16:creationId xmlns:a16="http://schemas.microsoft.com/office/drawing/2014/main" id="{40C97232-7DA1-46C4-93BE-A559D0036151}"/>
                </a:ext>
              </a:extLst>
            </p:cNvPr>
            <p:cNvPicPr>
              <a:picLocks noChangeAspect="1"/>
            </p:cNvPicPr>
            <p:nvPr/>
          </p:nvPicPr>
          <p:blipFill>
            <a:blip r:embed="rId3"/>
            <a:stretch>
              <a:fillRect/>
            </a:stretch>
          </p:blipFill>
          <p:spPr>
            <a:xfrm>
              <a:off x="708814" y="2567451"/>
              <a:ext cx="1013739" cy="1359779"/>
            </a:xfrm>
            <a:prstGeom prst="rect">
              <a:avLst/>
            </a:prstGeom>
          </p:spPr>
        </p:pic>
        <p:sp>
          <p:nvSpPr>
            <p:cNvPr id="30" name="TextBox 29">
              <a:extLst>
                <a:ext uri="{FF2B5EF4-FFF2-40B4-BE49-F238E27FC236}">
                  <a16:creationId xmlns:a16="http://schemas.microsoft.com/office/drawing/2014/main" id="{CE406753-B209-4ADB-A51E-F2D1187146FC}"/>
                </a:ext>
              </a:extLst>
            </p:cNvPr>
            <p:cNvSpPr txBox="1"/>
            <p:nvPr/>
          </p:nvSpPr>
          <p:spPr>
            <a:xfrm>
              <a:off x="542777" y="3927230"/>
              <a:ext cx="1195754" cy="446579"/>
            </a:xfrm>
            <a:prstGeom prst="rect">
              <a:avLst/>
            </a:prstGeom>
            <a:noFill/>
          </p:spPr>
          <p:txBody>
            <a:bodyPr wrap="square" lIns="91440" tIns="45720" rIns="91440" bIns="45720" rtlCol="0" anchor="t">
              <a:spAutoFit/>
            </a:bodyPr>
            <a:lstStyle/>
            <a:p>
              <a:pPr algn="ctr"/>
              <a:r>
                <a:rPr lang="en-GB" b="1">
                  <a:solidFill>
                    <a:schemeClr val="accent1"/>
                  </a:solidFill>
                  <a:latin typeface="Arial"/>
                  <a:cs typeface="Arial"/>
                </a:rPr>
                <a:t>7.2kW</a:t>
              </a:r>
            </a:p>
          </p:txBody>
        </p:sp>
      </p:grpSp>
      <p:grpSp>
        <p:nvGrpSpPr>
          <p:cNvPr id="31" name="Group 30">
            <a:extLst>
              <a:ext uri="{FF2B5EF4-FFF2-40B4-BE49-F238E27FC236}">
                <a16:creationId xmlns:a16="http://schemas.microsoft.com/office/drawing/2014/main" id="{8A3E7855-06FE-4CE7-91A8-886AD446EFB8}"/>
              </a:ext>
            </a:extLst>
          </p:cNvPr>
          <p:cNvGrpSpPr/>
          <p:nvPr/>
        </p:nvGrpSpPr>
        <p:grpSpPr>
          <a:xfrm>
            <a:off x="7297959" y="1625853"/>
            <a:ext cx="1077963" cy="1469281"/>
            <a:chOff x="542777" y="2567451"/>
            <a:chExt cx="1195754" cy="1776586"/>
          </a:xfrm>
          <a:noFill/>
        </p:grpSpPr>
        <p:pic>
          <p:nvPicPr>
            <p:cNvPr id="32" name="Picture 31" descr="Icon&#10;&#10;Description automatically generated">
              <a:extLst>
                <a:ext uri="{FF2B5EF4-FFF2-40B4-BE49-F238E27FC236}">
                  <a16:creationId xmlns:a16="http://schemas.microsoft.com/office/drawing/2014/main" id="{5DEFE58A-C659-45A1-A749-638EE635A32C}"/>
                </a:ext>
              </a:extLst>
            </p:cNvPr>
            <p:cNvPicPr>
              <a:picLocks noChangeAspect="1"/>
            </p:cNvPicPr>
            <p:nvPr/>
          </p:nvPicPr>
          <p:blipFill>
            <a:blip r:embed="rId4"/>
            <a:stretch>
              <a:fillRect/>
            </a:stretch>
          </p:blipFill>
          <p:spPr>
            <a:xfrm>
              <a:off x="708814" y="2567451"/>
              <a:ext cx="1013739" cy="1359779"/>
            </a:xfrm>
            <a:prstGeom prst="rect">
              <a:avLst/>
            </a:prstGeom>
            <a:grpFill/>
            <a:ln>
              <a:noFill/>
            </a:ln>
          </p:spPr>
        </p:pic>
        <p:sp>
          <p:nvSpPr>
            <p:cNvPr id="33" name="TextBox 32">
              <a:extLst>
                <a:ext uri="{FF2B5EF4-FFF2-40B4-BE49-F238E27FC236}">
                  <a16:creationId xmlns:a16="http://schemas.microsoft.com/office/drawing/2014/main" id="{CE624B9F-9E6F-4815-8268-4E21BB647743}"/>
                </a:ext>
              </a:extLst>
            </p:cNvPr>
            <p:cNvSpPr txBox="1"/>
            <p:nvPr/>
          </p:nvSpPr>
          <p:spPr>
            <a:xfrm>
              <a:off x="542777" y="3927230"/>
              <a:ext cx="1195754" cy="416807"/>
            </a:xfrm>
            <a:prstGeom prst="rect">
              <a:avLst/>
            </a:prstGeom>
            <a:grpFill/>
          </p:spPr>
          <p:txBody>
            <a:bodyPr wrap="square" rtlCol="0">
              <a:spAutoFit/>
            </a:bodyPr>
            <a:lstStyle/>
            <a:p>
              <a:pPr algn="ctr"/>
              <a:endParaRPr lang="en-GB" b="1">
                <a:solidFill>
                  <a:srgbClr val="ABB1AA"/>
                </a:solidFill>
                <a:latin typeface="Century Gothic" panose="020B0502020202020204" pitchFamily="34" charset="0"/>
              </a:endParaRPr>
            </a:p>
          </p:txBody>
        </p:sp>
      </p:grpSp>
      <p:grpSp>
        <p:nvGrpSpPr>
          <p:cNvPr id="34" name="Group 33">
            <a:extLst>
              <a:ext uri="{FF2B5EF4-FFF2-40B4-BE49-F238E27FC236}">
                <a16:creationId xmlns:a16="http://schemas.microsoft.com/office/drawing/2014/main" id="{1F2F7708-ED9E-4D1F-A02F-EDDE9347E2FF}"/>
              </a:ext>
            </a:extLst>
          </p:cNvPr>
          <p:cNvGrpSpPr/>
          <p:nvPr/>
        </p:nvGrpSpPr>
        <p:grpSpPr>
          <a:xfrm>
            <a:off x="8383852" y="1625853"/>
            <a:ext cx="1077963" cy="1469281"/>
            <a:chOff x="542777" y="2567451"/>
            <a:chExt cx="1195754" cy="1776586"/>
          </a:xfrm>
          <a:noFill/>
        </p:grpSpPr>
        <p:pic>
          <p:nvPicPr>
            <p:cNvPr id="35" name="Picture 34" descr="Icon&#10;&#10;Description automatically generated">
              <a:extLst>
                <a:ext uri="{FF2B5EF4-FFF2-40B4-BE49-F238E27FC236}">
                  <a16:creationId xmlns:a16="http://schemas.microsoft.com/office/drawing/2014/main" id="{678D84F9-AD37-4CDD-A1A6-6D555D1EAB1B}"/>
                </a:ext>
              </a:extLst>
            </p:cNvPr>
            <p:cNvPicPr>
              <a:picLocks noChangeAspect="1"/>
            </p:cNvPicPr>
            <p:nvPr/>
          </p:nvPicPr>
          <p:blipFill>
            <a:blip r:embed="rId4"/>
            <a:stretch>
              <a:fillRect/>
            </a:stretch>
          </p:blipFill>
          <p:spPr>
            <a:xfrm>
              <a:off x="708814" y="2567451"/>
              <a:ext cx="1013739" cy="1359779"/>
            </a:xfrm>
            <a:prstGeom prst="rect">
              <a:avLst/>
            </a:prstGeom>
            <a:grpFill/>
          </p:spPr>
        </p:pic>
        <p:sp>
          <p:nvSpPr>
            <p:cNvPr id="36" name="TextBox 35">
              <a:extLst>
                <a:ext uri="{FF2B5EF4-FFF2-40B4-BE49-F238E27FC236}">
                  <a16:creationId xmlns:a16="http://schemas.microsoft.com/office/drawing/2014/main" id="{03E163E9-675B-4B4B-9D5C-EE2B00E7112B}"/>
                </a:ext>
              </a:extLst>
            </p:cNvPr>
            <p:cNvSpPr txBox="1"/>
            <p:nvPr/>
          </p:nvSpPr>
          <p:spPr>
            <a:xfrm>
              <a:off x="542777" y="3927230"/>
              <a:ext cx="1195754" cy="416807"/>
            </a:xfrm>
            <a:prstGeom prst="rect">
              <a:avLst/>
            </a:prstGeom>
            <a:grpFill/>
          </p:spPr>
          <p:txBody>
            <a:bodyPr wrap="square" rtlCol="0">
              <a:spAutoFit/>
            </a:bodyPr>
            <a:lstStyle/>
            <a:p>
              <a:pPr algn="ctr"/>
              <a:endParaRPr lang="en-GB" b="1">
                <a:solidFill>
                  <a:srgbClr val="ABB1AA"/>
                </a:solidFill>
                <a:latin typeface="Century Gothic" panose="020B0502020202020204" pitchFamily="34" charset="0"/>
              </a:endParaRPr>
            </a:p>
          </p:txBody>
        </p:sp>
      </p:grpSp>
      <p:grpSp>
        <p:nvGrpSpPr>
          <p:cNvPr id="37" name="Group 36">
            <a:extLst>
              <a:ext uri="{FF2B5EF4-FFF2-40B4-BE49-F238E27FC236}">
                <a16:creationId xmlns:a16="http://schemas.microsoft.com/office/drawing/2014/main" id="{71EB7FC1-E21B-4382-A49B-F0605C2BAC1E}"/>
              </a:ext>
            </a:extLst>
          </p:cNvPr>
          <p:cNvGrpSpPr/>
          <p:nvPr/>
        </p:nvGrpSpPr>
        <p:grpSpPr>
          <a:xfrm>
            <a:off x="9436902" y="1625853"/>
            <a:ext cx="1077963" cy="1469281"/>
            <a:chOff x="542777" y="2567451"/>
            <a:chExt cx="1195754" cy="1776586"/>
          </a:xfrm>
          <a:noFill/>
        </p:grpSpPr>
        <p:pic>
          <p:nvPicPr>
            <p:cNvPr id="38" name="Picture 37" descr="Icon&#10;&#10;Description automatically generated">
              <a:extLst>
                <a:ext uri="{FF2B5EF4-FFF2-40B4-BE49-F238E27FC236}">
                  <a16:creationId xmlns:a16="http://schemas.microsoft.com/office/drawing/2014/main" id="{A73A3693-8C8B-4678-BB6D-F09C572B05A5}"/>
                </a:ext>
              </a:extLst>
            </p:cNvPr>
            <p:cNvPicPr>
              <a:picLocks noChangeAspect="1"/>
            </p:cNvPicPr>
            <p:nvPr/>
          </p:nvPicPr>
          <p:blipFill>
            <a:blip r:embed="rId4"/>
            <a:stretch>
              <a:fillRect/>
            </a:stretch>
          </p:blipFill>
          <p:spPr>
            <a:xfrm>
              <a:off x="708814" y="2567451"/>
              <a:ext cx="1013739" cy="1359779"/>
            </a:xfrm>
            <a:prstGeom prst="rect">
              <a:avLst/>
            </a:prstGeom>
            <a:grpFill/>
          </p:spPr>
        </p:pic>
        <p:sp>
          <p:nvSpPr>
            <p:cNvPr id="39" name="TextBox 38">
              <a:extLst>
                <a:ext uri="{FF2B5EF4-FFF2-40B4-BE49-F238E27FC236}">
                  <a16:creationId xmlns:a16="http://schemas.microsoft.com/office/drawing/2014/main" id="{8980598A-6B4E-4024-AA64-FD5412350A29}"/>
                </a:ext>
              </a:extLst>
            </p:cNvPr>
            <p:cNvSpPr txBox="1"/>
            <p:nvPr/>
          </p:nvSpPr>
          <p:spPr>
            <a:xfrm>
              <a:off x="542777" y="3927230"/>
              <a:ext cx="1195754" cy="416807"/>
            </a:xfrm>
            <a:prstGeom prst="rect">
              <a:avLst/>
            </a:prstGeom>
            <a:grpFill/>
          </p:spPr>
          <p:txBody>
            <a:bodyPr wrap="square" rtlCol="0">
              <a:spAutoFit/>
            </a:bodyPr>
            <a:lstStyle/>
            <a:p>
              <a:pPr algn="ctr"/>
              <a:endParaRPr lang="en-GB" b="1">
                <a:solidFill>
                  <a:srgbClr val="ABB1AA"/>
                </a:solidFill>
                <a:latin typeface="Century Gothic" panose="020B0502020202020204" pitchFamily="34" charset="0"/>
              </a:endParaRPr>
            </a:p>
          </p:txBody>
        </p:sp>
      </p:grpSp>
      <p:grpSp>
        <p:nvGrpSpPr>
          <p:cNvPr id="40" name="Group 39">
            <a:extLst>
              <a:ext uri="{FF2B5EF4-FFF2-40B4-BE49-F238E27FC236}">
                <a16:creationId xmlns:a16="http://schemas.microsoft.com/office/drawing/2014/main" id="{8566CC80-FA94-4ADB-98BC-CDE2E22D90B6}"/>
              </a:ext>
            </a:extLst>
          </p:cNvPr>
          <p:cNvGrpSpPr/>
          <p:nvPr/>
        </p:nvGrpSpPr>
        <p:grpSpPr>
          <a:xfrm>
            <a:off x="8383852" y="3135355"/>
            <a:ext cx="1077963" cy="1469281"/>
            <a:chOff x="542777" y="2567451"/>
            <a:chExt cx="1195754" cy="1776586"/>
          </a:xfrm>
          <a:noFill/>
        </p:grpSpPr>
        <p:pic>
          <p:nvPicPr>
            <p:cNvPr id="41" name="Picture 40" descr="Icon&#10;&#10;Description automatically generated">
              <a:extLst>
                <a:ext uri="{FF2B5EF4-FFF2-40B4-BE49-F238E27FC236}">
                  <a16:creationId xmlns:a16="http://schemas.microsoft.com/office/drawing/2014/main" id="{68C0D66F-9C54-4834-8BA2-32489389A34D}"/>
                </a:ext>
              </a:extLst>
            </p:cNvPr>
            <p:cNvPicPr>
              <a:picLocks noChangeAspect="1"/>
            </p:cNvPicPr>
            <p:nvPr/>
          </p:nvPicPr>
          <p:blipFill>
            <a:blip r:embed="rId4"/>
            <a:stretch>
              <a:fillRect/>
            </a:stretch>
          </p:blipFill>
          <p:spPr>
            <a:xfrm>
              <a:off x="708814" y="2567451"/>
              <a:ext cx="1013739" cy="1359779"/>
            </a:xfrm>
            <a:prstGeom prst="rect">
              <a:avLst/>
            </a:prstGeom>
            <a:grpFill/>
          </p:spPr>
        </p:pic>
        <p:sp>
          <p:nvSpPr>
            <p:cNvPr id="42" name="TextBox 41">
              <a:extLst>
                <a:ext uri="{FF2B5EF4-FFF2-40B4-BE49-F238E27FC236}">
                  <a16:creationId xmlns:a16="http://schemas.microsoft.com/office/drawing/2014/main" id="{7C7B8A68-A4EA-4CEF-A16A-4EC935FEC9C6}"/>
                </a:ext>
              </a:extLst>
            </p:cNvPr>
            <p:cNvSpPr txBox="1"/>
            <p:nvPr/>
          </p:nvSpPr>
          <p:spPr>
            <a:xfrm>
              <a:off x="542777" y="3927230"/>
              <a:ext cx="1195754" cy="416807"/>
            </a:xfrm>
            <a:prstGeom prst="rect">
              <a:avLst/>
            </a:prstGeom>
            <a:grpFill/>
          </p:spPr>
          <p:txBody>
            <a:bodyPr wrap="square" rtlCol="0">
              <a:spAutoFit/>
            </a:bodyPr>
            <a:lstStyle/>
            <a:p>
              <a:pPr algn="ctr"/>
              <a:endParaRPr lang="en-GB" b="1">
                <a:solidFill>
                  <a:srgbClr val="ABB1AA"/>
                </a:solidFill>
                <a:latin typeface="Century Gothic" panose="020B0502020202020204" pitchFamily="34" charset="0"/>
              </a:endParaRPr>
            </a:p>
          </p:txBody>
        </p:sp>
      </p:grpSp>
      <p:grpSp>
        <p:nvGrpSpPr>
          <p:cNvPr id="43" name="Group 42">
            <a:extLst>
              <a:ext uri="{FF2B5EF4-FFF2-40B4-BE49-F238E27FC236}">
                <a16:creationId xmlns:a16="http://schemas.microsoft.com/office/drawing/2014/main" id="{7EEF31AD-7681-40C6-977A-73EC1D8064A2}"/>
              </a:ext>
            </a:extLst>
          </p:cNvPr>
          <p:cNvGrpSpPr/>
          <p:nvPr/>
        </p:nvGrpSpPr>
        <p:grpSpPr>
          <a:xfrm>
            <a:off x="9436902" y="3135355"/>
            <a:ext cx="1077963" cy="1469281"/>
            <a:chOff x="542777" y="2567451"/>
            <a:chExt cx="1195754" cy="1776586"/>
          </a:xfrm>
          <a:noFill/>
        </p:grpSpPr>
        <p:pic>
          <p:nvPicPr>
            <p:cNvPr id="44" name="Picture 43" descr="Icon&#10;&#10;Description automatically generated">
              <a:extLst>
                <a:ext uri="{FF2B5EF4-FFF2-40B4-BE49-F238E27FC236}">
                  <a16:creationId xmlns:a16="http://schemas.microsoft.com/office/drawing/2014/main" id="{51077DF0-7A7A-45F7-B51D-CF1E20C715C4}"/>
                </a:ext>
              </a:extLst>
            </p:cNvPr>
            <p:cNvPicPr>
              <a:picLocks noChangeAspect="1"/>
            </p:cNvPicPr>
            <p:nvPr/>
          </p:nvPicPr>
          <p:blipFill>
            <a:blip r:embed="rId4"/>
            <a:stretch>
              <a:fillRect/>
            </a:stretch>
          </p:blipFill>
          <p:spPr>
            <a:xfrm>
              <a:off x="708814" y="2567451"/>
              <a:ext cx="1013739" cy="1359779"/>
            </a:xfrm>
            <a:prstGeom prst="rect">
              <a:avLst/>
            </a:prstGeom>
            <a:grpFill/>
          </p:spPr>
        </p:pic>
        <p:sp>
          <p:nvSpPr>
            <p:cNvPr id="45" name="TextBox 44">
              <a:extLst>
                <a:ext uri="{FF2B5EF4-FFF2-40B4-BE49-F238E27FC236}">
                  <a16:creationId xmlns:a16="http://schemas.microsoft.com/office/drawing/2014/main" id="{24805CD1-E29B-47A3-BA3F-CD8BBB9595F4}"/>
                </a:ext>
              </a:extLst>
            </p:cNvPr>
            <p:cNvSpPr txBox="1"/>
            <p:nvPr/>
          </p:nvSpPr>
          <p:spPr>
            <a:xfrm>
              <a:off x="542777" y="3927230"/>
              <a:ext cx="1195754" cy="416807"/>
            </a:xfrm>
            <a:prstGeom prst="rect">
              <a:avLst/>
            </a:prstGeom>
            <a:grpFill/>
          </p:spPr>
          <p:txBody>
            <a:bodyPr wrap="square" rtlCol="0">
              <a:spAutoFit/>
            </a:bodyPr>
            <a:lstStyle/>
            <a:p>
              <a:pPr algn="ctr"/>
              <a:endParaRPr lang="en-GB" b="1">
                <a:solidFill>
                  <a:srgbClr val="ABB1AA"/>
                </a:solidFill>
                <a:latin typeface="Century Gothic" panose="020B0502020202020204" pitchFamily="34" charset="0"/>
              </a:endParaRPr>
            </a:p>
          </p:txBody>
        </p:sp>
      </p:grpSp>
      <p:sp>
        <p:nvSpPr>
          <p:cNvPr id="53" name="Arrow: Striped Right 52">
            <a:extLst>
              <a:ext uri="{FF2B5EF4-FFF2-40B4-BE49-F238E27FC236}">
                <a16:creationId xmlns:a16="http://schemas.microsoft.com/office/drawing/2014/main" id="{99EF0B84-AD91-4828-A1E3-46733AB503F8}"/>
              </a:ext>
            </a:extLst>
          </p:cNvPr>
          <p:cNvSpPr/>
          <p:nvPr/>
        </p:nvSpPr>
        <p:spPr>
          <a:xfrm>
            <a:off x="1642015" y="1579340"/>
            <a:ext cx="3976686" cy="1321593"/>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Arial"/>
              </a:rPr>
              <a:t>1 car charging</a:t>
            </a:r>
          </a:p>
        </p:txBody>
      </p:sp>
      <p:sp>
        <p:nvSpPr>
          <p:cNvPr id="56" name="Arrow: Striped Right 55">
            <a:extLst>
              <a:ext uri="{FF2B5EF4-FFF2-40B4-BE49-F238E27FC236}">
                <a16:creationId xmlns:a16="http://schemas.microsoft.com/office/drawing/2014/main" id="{33BF5B0E-20BB-40F5-884A-D2297AC00C6B}"/>
              </a:ext>
            </a:extLst>
          </p:cNvPr>
          <p:cNvSpPr/>
          <p:nvPr/>
        </p:nvSpPr>
        <p:spPr>
          <a:xfrm>
            <a:off x="1642015" y="3109293"/>
            <a:ext cx="3976686" cy="1321593"/>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Arial"/>
              </a:rPr>
              <a:t>2 cars charging</a:t>
            </a:r>
          </a:p>
        </p:txBody>
      </p:sp>
      <p:sp>
        <p:nvSpPr>
          <p:cNvPr id="57" name="Arrow: Striped Right 56">
            <a:extLst>
              <a:ext uri="{FF2B5EF4-FFF2-40B4-BE49-F238E27FC236}">
                <a16:creationId xmlns:a16="http://schemas.microsoft.com/office/drawing/2014/main" id="{6709055B-3D7F-490F-8CCA-A279E42795BB}"/>
              </a:ext>
            </a:extLst>
          </p:cNvPr>
          <p:cNvSpPr/>
          <p:nvPr/>
        </p:nvSpPr>
        <p:spPr>
          <a:xfrm>
            <a:off x="1642015" y="4639246"/>
            <a:ext cx="3976686" cy="1321593"/>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Arial"/>
              </a:rPr>
              <a:t>4 cars charging</a:t>
            </a:r>
          </a:p>
        </p:txBody>
      </p:sp>
    </p:spTree>
    <p:extLst>
      <p:ext uri="{BB962C8B-B14F-4D97-AF65-F5344CB8AC3E}">
        <p14:creationId xmlns:p14="http://schemas.microsoft.com/office/powerpoint/2010/main" val="280497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F322-2FF8-4479-8B26-0A319E94EF58}"/>
              </a:ext>
            </a:extLst>
          </p:cNvPr>
          <p:cNvSpPr>
            <a:spLocks noGrp="1"/>
          </p:cNvSpPr>
          <p:nvPr>
            <p:ph type="ctrTitle"/>
          </p:nvPr>
        </p:nvSpPr>
        <p:spPr>
          <a:xfrm>
            <a:off x="525647" y="1806256"/>
            <a:ext cx="9056503" cy="943780"/>
          </a:xfrm>
        </p:spPr>
        <p:txBody>
          <a:bodyPr>
            <a:normAutofit/>
          </a:bodyPr>
          <a:lstStyle/>
          <a:p>
            <a:r>
              <a:rPr lang="en-US"/>
              <a:t>2022 Reach Code Policy Models</a:t>
            </a:r>
          </a:p>
        </p:txBody>
      </p:sp>
      <p:sp>
        <p:nvSpPr>
          <p:cNvPr id="3" name="Text Placeholder 2">
            <a:extLst>
              <a:ext uri="{FF2B5EF4-FFF2-40B4-BE49-F238E27FC236}">
                <a16:creationId xmlns:a16="http://schemas.microsoft.com/office/drawing/2014/main" id="{3317CBBC-6152-44B6-99E7-4FD53EBCE49B}"/>
              </a:ext>
            </a:extLst>
          </p:cNvPr>
          <p:cNvSpPr>
            <a:spLocks noGrp="1"/>
          </p:cNvSpPr>
          <p:nvPr>
            <p:ph type="body" sz="quarter" idx="11"/>
          </p:nvPr>
        </p:nvSpPr>
        <p:spPr>
          <a:xfrm>
            <a:off x="125413" y="2937593"/>
            <a:ext cx="6465887" cy="2781300"/>
          </a:xfrm>
        </p:spPr>
        <p:txBody>
          <a:bodyPr vert="horz" lIns="91440" tIns="45720" rIns="91440" bIns="45720" rtlCol="0" anchor="t">
            <a:normAutofit/>
          </a:bodyPr>
          <a:lstStyle/>
          <a:p>
            <a:pPr marL="800100" lvl="1" indent="-342900">
              <a:buFont typeface="+mj-lt"/>
              <a:buAutoNum type="arabicPeriod"/>
            </a:pPr>
            <a:r>
              <a:rPr lang="en-US" sz="2800"/>
              <a:t>2022 California Energy Code</a:t>
            </a:r>
          </a:p>
          <a:p>
            <a:pPr marL="800100" lvl="1" indent="-342900">
              <a:buFont typeface="+mj-lt"/>
              <a:buAutoNum type="arabicPeriod"/>
            </a:pPr>
            <a:r>
              <a:rPr lang="en-US" sz="2800"/>
              <a:t>Reach codes</a:t>
            </a:r>
          </a:p>
          <a:p>
            <a:pPr marL="1371600" lvl="2" indent="-457200">
              <a:buFont typeface="+mj-lt"/>
              <a:buAutoNum type="alphaUcPeriod"/>
            </a:pPr>
            <a:r>
              <a:rPr lang="en-US" sz="2800"/>
              <a:t>Building electrification</a:t>
            </a:r>
          </a:p>
          <a:p>
            <a:pPr marL="1371600" lvl="2" indent="-457200">
              <a:buFont typeface="+mj-lt"/>
              <a:buAutoNum type="alphaUcPeriod"/>
            </a:pPr>
            <a:r>
              <a:rPr lang="en-US" sz="2800"/>
              <a:t>Electric Vehicle infrastructure</a:t>
            </a:r>
          </a:p>
          <a:p>
            <a:pPr marL="800100" lvl="1" indent="-342900">
              <a:buFont typeface="+mj-lt"/>
              <a:buAutoNum type="arabicPeriod"/>
            </a:pPr>
            <a:r>
              <a:rPr lang="en-US" sz="2800"/>
              <a:t>Discussion</a:t>
            </a:r>
          </a:p>
        </p:txBody>
      </p:sp>
      <p:pic>
        <p:nvPicPr>
          <p:cNvPr id="5" name="Graphic 4" descr="Gavel with solid fill">
            <a:extLst>
              <a:ext uri="{FF2B5EF4-FFF2-40B4-BE49-F238E27FC236}">
                <a16:creationId xmlns:a16="http://schemas.microsoft.com/office/drawing/2014/main" id="{5570C398-7712-4BCE-849D-244BF39E6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2542" y="3316006"/>
            <a:ext cx="914400" cy="914400"/>
          </a:xfrm>
          <a:prstGeom prst="rect">
            <a:avLst/>
          </a:prstGeom>
        </p:spPr>
      </p:pic>
    </p:spTree>
    <p:extLst>
      <p:ext uri="{BB962C8B-B14F-4D97-AF65-F5344CB8AC3E}">
        <p14:creationId xmlns:p14="http://schemas.microsoft.com/office/powerpoint/2010/main" val="2133726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F2C5-935E-418B-9CF2-D9E701659AE0}"/>
              </a:ext>
            </a:extLst>
          </p:cNvPr>
          <p:cNvSpPr>
            <a:spLocks noGrp="1"/>
          </p:cNvSpPr>
          <p:nvPr>
            <p:ph type="ctrTitle"/>
          </p:nvPr>
        </p:nvSpPr>
        <p:spPr>
          <a:xfrm>
            <a:off x="379973" y="1074722"/>
            <a:ext cx="11812027" cy="741899"/>
          </a:xfrm>
        </p:spPr>
        <p:txBody>
          <a:bodyPr>
            <a:normAutofit/>
          </a:bodyPr>
          <a:lstStyle/>
          <a:p>
            <a:r>
              <a:rPr lang="en-US" sz="4000"/>
              <a:t>2022 CA Energy Code</a:t>
            </a:r>
            <a:endParaRPr lang="en-US" sz="4000">
              <a:ea typeface="Source Sans Pro"/>
            </a:endParaRPr>
          </a:p>
        </p:txBody>
      </p:sp>
      <p:sp>
        <p:nvSpPr>
          <p:cNvPr id="8" name="Content Placeholder 2">
            <a:extLst>
              <a:ext uri="{FF2B5EF4-FFF2-40B4-BE49-F238E27FC236}">
                <a16:creationId xmlns:a16="http://schemas.microsoft.com/office/drawing/2014/main" id="{15A37F51-E0E4-4E7E-A8E8-194403AE330E}"/>
              </a:ext>
            </a:extLst>
          </p:cNvPr>
          <p:cNvSpPr txBox="1">
            <a:spLocks/>
          </p:cNvSpPr>
          <p:nvPr/>
        </p:nvSpPr>
        <p:spPr>
          <a:xfrm>
            <a:off x="432254" y="2439178"/>
            <a:ext cx="6513668" cy="419613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Heat pumps are prescriptive baseline</a:t>
            </a:r>
          </a:p>
          <a:p>
            <a:pPr lvl="1"/>
            <a:r>
              <a:rPr lang="en-US" sz="1800"/>
              <a:t>Residential </a:t>
            </a:r>
            <a:endParaRPr lang="en-US" sz="1800">
              <a:cs typeface="Arial"/>
            </a:endParaRPr>
          </a:p>
          <a:p>
            <a:pPr lvl="2"/>
            <a:r>
              <a:rPr lang="en-US" sz="1400"/>
              <a:t>Space heating in climate zone 3, 4</a:t>
            </a:r>
            <a:endParaRPr lang="en-US" sz="1400">
              <a:cs typeface="Arial"/>
            </a:endParaRPr>
          </a:p>
          <a:p>
            <a:pPr lvl="2"/>
            <a:r>
              <a:rPr lang="en-US" sz="1400"/>
              <a:t>Water heating in climate zone 12</a:t>
            </a:r>
            <a:endParaRPr lang="en-US" sz="1400">
              <a:cs typeface="Arial"/>
            </a:endParaRPr>
          </a:p>
          <a:p>
            <a:pPr lvl="1"/>
            <a:r>
              <a:rPr lang="en-US" sz="1800"/>
              <a:t>Nonresidential – water- and/or space-heating for most building types</a:t>
            </a:r>
            <a:endParaRPr lang="en-US" sz="1800">
              <a:cs typeface="Arial"/>
            </a:endParaRPr>
          </a:p>
          <a:p>
            <a:pPr lvl="1"/>
            <a:r>
              <a:rPr lang="en-US" sz="1800">
                <a:ea typeface="+mn-lt"/>
                <a:cs typeface="+mn-lt"/>
              </a:rPr>
              <a:t>Performance credit for all-electric design</a:t>
            </a:r>
          </a:p>
          <a:p>
            <a:r>
              <a:rPr lang="en-US" sz="2000"/>
              <a:t>Residential </a:t>
            </a:r>
            <a:endParaRPr lang="en-US" sz="2000">
              <a:cs typeface="Arial"/>
            </a:endParaRPr>
          </a:p>
          <a:p>
            <a:pPr lvl="1"/>
            <a:r>
              <a:rPr lang="en-US" sz="1800"/>
              <a:t>Pre-wiring required for gas appliances</a:t>
            </a:r>
            <a:endParaRPr lang="en-US" sz="2000"/>
          </a:p>
          <a:p>
            <a:pPr lvl="1"/>
            <a:r>
              <a:rPr lang="en-US" sz="1800"/>
              <a:t>Higher ventilation rate for gas stoves</a:t>
            </a:r>
            <a:endParaRPr lang="en-US" sz="1800">
              <a:cs typeface="Arial"/>
            </a:endParaRPr>
          </a:p>
          <a:p>
            <a:pPr lvl="1"/>
            <a:r>
              <a:rPr lang="en-US" sz="1800"/>
              <a:t>Energy storage readiness</a:t>
            </a:r>
            <a:endParaRPr lang="en-US" sz="2000">
              <a:cs typeface="Arial"/>
            </a:endParaRPr>
          </a:p>
          <a:p>
            <a:r>
              <a:rPr lang="en-US" sz="2000"/>
              <a:t>Nonresidential - Solar PV and Battery Storage prescriptive</a:t>
            </a:r>
          </a:p>
        </p:txBody>
      </p:sp>
      <p:sp>
        <p:nvSpPr>
          <p:cNvPr id="13" name="Text Placeholder 4">
            <a:extLst>
              <a:ext uri="{FF2B5EF4-FFF2-40B4-BE49-F238E27FC236}">
                <a16:creationId xmlns:a16="http://schemas.microsoft.com/office/drawing/2014/main" id="{73EB6895-6A67-4264-937C-615F3D478A0A}"/>
              </a:ext>
            </a:extLst>
          </p:cNvPr>
          <p:cNvSpPr txBox="1">
            <a:spLocks/>
          </p:cNvSpPr>
          <p:nvPr/>
        </p:nvSpPr>
        <p:spPr>
          <a:xfrm>
            <a:off x="432254" y="1993491"/>
            <a:ext cx="5157787" cy="4370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5"/>
                </a:solidFill>
              </a:rPr>
              <a:t>New Construction</a:t>
            </a:r>
          </a:p>
        </p:txBody>
      </p:sp>
      <p:sp>
        <p:nvSpPr>
          <p:cNvPr id="14" name="Text Placeholder 4">
            <a:extLst>
              <a:ext uri="{FF2B5EF4-FFF2-40B4-BE49-F238E27FC236}">
                <a16:creationId xmlns:a16="http://schemas.microsoft.com/office/drawing/2014/main" id="{424DB129-580B-41B1-A3DF-24D528404E1C}"/>
              </a:ext>
            </a:extLst>
          </p:cNvPr>
          <p:cNvSpPr txBox="1">
            <a:spLocks/>
          </p:cNvSpPr>
          <p:nvPr/>
        </p:nvSpPr>
        <p:spPr>
          <a:xfrm>
            <a:off x="7103322" y="2009904"/>
            <a:ext cx="4656423" cy="4370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5"/>
                </a:solidFill>
              </a:rPr>
              <a:t>Existing Buildings</a:t>
            </a:r>
          </a:p>
        </p:txBody>
      </p:sp>
      <p:sp>
        <p:nvSpPr>
          <p:cNvPr id="7" name="Content Placeholder 2">
            <a:extLst>
              <a:ext uri="{FF2B5EF4-FFF2-40B4-BE49-F238E27FC236}">
                <a16:creationId xmlns:a16="http://schemas.microsoft.com/office/drawing/2014/main" id="{6E296680-5B59-4773-A817-0FDE6F79655F}"/>
              </a:ext>
            </a:extLst>
          </p:cNvPr>
          <p:cNvSpPr txBox="1">
            <a:spLocks/>
          </p:cNvSpPr>
          <p:nvPr/>
        </p:nvSpPr>
        <p:spPr>
          <a:xfrm>
            <a:off x="7103323" y="2479431"/>
            <a:ext cx="4891453" cy="424615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Restricts newly installed electric resistance heating</a:t>
            </a:r>
          </a:p>
          <a:p>
            <a:r>
              <a:rPr lang="en-US" sz="2000"/>
              <a:t>Simplified language for heat pump retrofits</a:t>
            </a:r>
            <a:endParaRPr lang="en-US" sz="2000">
              <a:cs typeface="Arial"/>
            </a:endParaRPr>
          </a:p>
        </p:txBody>
      </p:sp>
      <p:pic>
        <p:nvPicPr>
          <p:cNvPr id="4" name="Picture 4" descr="A picture containing indoor, equipment, miller&#10;&#10;Description automatically generated">
            <a:extLst>
              <a:ext uri="{FF2B5EF4-FFF2-40B4-BE49-F238E27FC236}">
                <a16:creationId xmlns:a16="http://schemas.microsoft.com/office/drawing/2014/main" id="{5D74016A-413B-40D1-82EC-551340D6D075}"/>
              </a:ext>
            </a:extLst>
          </p:cNvPr>
          <p:cNvPicPr>
            <a:picLocks noChangeAspect="1"/>
          </p:cNvPicPr>
          <p:nvPr/>
        </p:nvPicPr>
        <p:blipFill>
          <a:blip r:embed="rId2"/>
          <a:stretch>
            <a:fillRect/>
          </a:stretch>
        </p:blipFill>
        <p:spPr>
          <a:xfrm>
            <a:off x="8623226" y="3903106"/>
            <a:ext cx="1848294" cy="2629201"/>
          </a:xfrm>
          <a:prstGeom prst="rect">
            <a:avLst/>
          </a:prstGeom>
        </p:spPr>
      </p:pic>
    </p:spTree>
    <p:extLst>
      <p:ext uri="{BB962C8B-B14F-4D97-AF65-F5344CB8AC3E}">
        <p14:creationId xmlns:p14="http://schemas.microsoft.com/office/powerpoint/2010/main" val="3478901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F588-010C-4C3C-AD69-C6BEF6AB7CA1}"/>
              </a:ext>
            </a:extLst>
          </p:cNvPr>
          <p:cNvSpPr>
            <a:spLocks noGrp="1"/>
          </p:cNvSpPr>
          <p:nvPr>
            <p:ph type="ctrTitle"/>
          </p:nvPr>
        </p:nvSpPr>
        <p:spPr>
          <a:xfrm>
            <a:off x="348764" y="1097273"/>
            <a:ext cx="11812027" cy="752431"/>
          </a:xfrm>
        </p:spPr>
        <p:txBody>
          <a:bodyPr>
            <a:noAutofit/>
          </a:bodyPr>
          <a:lstStyle/>
          <a:p>
            <a:r>
              <a:rPr lang="en-US" sz="4000" b="1"/>
              <a:t>Building Electrification – New Construction</a:t>
            </a:r>
          </a:p>
        </p:txBody>
      </p:sp>
      <p:sp>
        <p:nvSpPr>
          <p:cNvPr id="3" name="Text Placeholder 2">
            <a:extLst>
              <a:ext uri="{FF2B5EF4-FFF2-40B4-BE49-F238E27FC236}">
                <a16:creationId xmlns:a16="http://schemas.microsoft.com/office/drawing/2014/main" id="{738F13B1-6B90-41EF-A4CF-6D390CDA31B9}"/>
              </a:ext>
            </a:extLst>
          </p:cNvPr>
          <p:cNvSpPr>
            <a:spLocks noGrp="1"/>
          </p:cNvSpPr>
          <p:nvPr>
            <p:ph type="body" sz="quarter" idx="10"/>
          </p:nvPr>
        </p:nvSpPr>
        <p:spPr>
          <a:xfrm>
            <a:off x="385011" y="151428"/>
            <a:ext cx="6227287" cy="641350"/>
          </a:xfrm>
        </p:spPr>
        <p:txBody>
          <a:bodyPr anchor="ctr"/>
          <a:lstStyle/>
          <a:p>
            <a:r>
              <a:rPr lang="en-US" sz="3200" dirty="0"/>
              <a:t>2022 Program - Key Concepts</a:t>
            </a:r>
          </a:p>
        </p:txBody>
      </p:sp>
      <p:graphicFrame>
        <p:nvGraphicFramePr>
          <p:cNvPr id="231" name="Diagram 231">
            <a:extLst>
              <a:ext uri="{FF2B5EF4-FFF2-40B4-BE49-F238E27FC236}">
                <a16:creationId xmlns:a16="http://schemas.microsoft.com/office/drawing/2014/main" id="{CFA12885-B8A2-4C55-BA5F-F0C069A157D5}"/>
              </a:ext>
            </a:extLst>
          </p:cNvPr>
          <p:cNvGraphicFramePr/>
          <p:nvPr>
            <p:extLst>
              <p:ext uri="{D42A27DB-BD31-4B8C-83A1-F6EECF244321}">
                <p14:modId xmlns:p14="http://schemas.microsoft.com/office/powerpoint/2010/main" val="3967051414"/>
              </p:ext>
            </p:extLst>
          </p:nvPr>
        </p:nvGraphicFramePr>
        <p:xfrm>
          <a:off x="507642" y="1816552"/>
          <a:ext cx="8246614" cy="489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3" name="Rectangle: Rounded Corners 202">
            <a:extLst>
              <a:ext uri="{FF2B5EF4-FFF2-40B4-BE49-F238E27FC236}">
                <a16:creationId xmlns:a16="http://schemas.microsoft.com/office/drawing/2014/main" id="{2788E7A5-7794-4979-8183-87FAFB9D1D46}"/>
              </a:ext>
            </a:extLst>
          </p:cNvPr>
          <p:cNvSpPr/>
          <p:nvPr/>
        </p:nvSpPr>
        <p:spPr>
          <a:xfrm>
            <a:off x="8998024" y="4830618"/>
            <a:ext cx="2686334" cy="166254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a:cs typeface="Arial"/>
              </a:rPr>
              <a:t>Find our codes on:</a:t>
            </a:r>
          </a:p>
          <a:p>
            <a:pPr algn="ctr"/>
            <a:endParaRPr lang="en-US" sz="1200">
              <a:cs typeface="Arial"/>
            </a:endParaRPr>
          </a:p>
          <a:p>
            <a:pPr algn="ctr"/>
            <a:r>
              <a:rPr lang="en-US" sz="1200" b="1">
                <a:solidFill>
                  <a:schemeClr val="accent5">
                    <a:lumMod val="20000"/>
                    <a:lumOff val="80000"/>
                  </a:schemeClr>
                </a:solidFill>
                <a:cs typeface="Arial"/>
                <a:hlinkClick r:id="rId8">
                  <a:extLst>
                    <a:ext uri="{A12FA001-AC4F-418D-AE19-62706E023703}">
                      <ahyp:hlinkClr xmlns:ahyp="http://schemas.microsoft.com/office/drawing/2018/hyperlinkcolor" val="tx"/>
                    </a:ext>
                  </a:extLst>
                </a:hlinkClick>
              </a:rPr>
              <a:t>CentralCoastReachCodes.Org</a:t>
            </a:r>
            <a:endParaRPr lang="en-US" sz="1200" b="1">
              <a:solidFill>
                <a:schemeClr val="accent5">
                  <a:lumMod val="20000"/>
                  <a:lumOff val="80000"/>
                </a:schemeClr>
              </a:solidFill>
              <a:cs typeface="Arial"/>
            </a:endParaRPr>
          </a:p>
        </p:txBody>
      </p:sp>
      <p:sp>
        <p:nvSpPr>
          <p:cNvPr id="4" name="TextBox 3">
            <a:extLst>
              <a:ext uri="{FF2B5EF4-FFF2-40B4-BE49-F238E27FC236}">
                <a16:creationId xmlns:a16="http://schemas.microsoft.com/office/drawing/2014/main" id="{BD3C0C03-077B-4E10-AD58-8EE0B8B3C6F2}"/>
              </a:ext>
            </a:extLst>
          </p:cNvPr>
          <p:cNvSpPr txBox="1"/>
          <p:nvPr/>
        </p:nvSpPr>
        <p:spPr>
          <a:xfrm>
            <a:off x="9107055" y="3670293"/>
            <a:ext cx="2577303"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3CE offers </a:t>
            </a:r>
            <a:r>
              <a:rPr lang="en-US">
                <a:hlinkClick r:id="rId9"/>
              </a:rPr>
              <a:t>incentives</a:t>
            </a:r>
            <a:r>
              <a:rPr lang="en-US"/>
              <a:t> for all-electric new construction</a:t>
            </a:r>
          </a:p>
        </p:txBody>
      </p:sp>
    </p:spTree>
    <p:extLst>
      <p:ext uri="{BB962C8B-B14F-4D97-AF65-F5344CB8AC3E}">
        <p14:creationId xmlns:p14="http://schemas.microsoft.com/office/powerpoint/2010/main" val="3807586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0030A8-FD36-4EE7-970B-05E6BC67B32A}"/>
              </a:ext>
            </a:extLst>
          </p:cNvPr>
          <p:cNvSpPr>
            <a:spLocks noGrp="1"/>
          </p:cNvSpPr>
          <p:nvPr>
            <p:ph type="body" sz="quarter" idx="10"/>
          </p:nvPr>
        </p:nvSpPr>
        <p:spPr>
          <a:xfrm>
            <a:off x="219053" y="199985"/>
            <a:ext cx="5876947" cy="641350"/>
          </a:xfrm>
        </p:spPr>
        <p:txBody>
          <a:bodyPr vert="horz" lIns="91440" tIns="45720" rIns="91440" bIns="45720" rtlCol="0" anchor="t">
            <a:noAutofit/>
          </a:bodyPr>
          <a:lstStyle/>
          <a:p>
            <a:r>
              <a:rPr lang="en-US" sz="3600"/>
              <a:t>EV Code Terminology</a:t>
            </a:r>
            <a:endParaRPr lang="en-US"/>
          </a:p>
        </p:txBody>
      </p:sp>
      <p:sp>
        <p:nvSpPr>
          <p:cNvPr id="35" name="TextBox 34">
            <a:extLst>
              <a:ext uri="{FF2B5EF4-FFF2-40B4-BE49-F238E27FC236}">
                <a16:creationId xmlns:a16="http://schemas.microsoft.com/office/drawing/2014/main" id="{B166830C-F3B4-4B16-BBA2-BEDB62E8AD2E}"/>
              </a:ext>
            </a:extLst>
          </p:cNvPr>
          <p:cNvSpPr txBox="1"/>
          <p:nvPr/>
        </p:nvSpPr>
        <p:spPr>
          <a:xfrm>
            <a:off x="411261" y="1278604"/>
            <a:ext cx="2978327" cy="584775"/>
          </a:xfrm>
          <a:prstGeom prst="rect">
            <a:avLst/>
          </a:prstGeom>
          <a:noFill/>
        </p:spPr>
        <p:txBody>
          <a:bodyPr wrap="square" lIns="91440" tIns="45720" rIns="91440" bIns="45720" rtlCol="0" anchor="t">
            <a:spAutoFit/>
          </a:bodyPr>
          <a:lstStyle/>
          <a:p>
            <a:pPr algn="ctr"/>
            <a:r>
              <a:rPr lang="en-GB" sz="3200" b="1">
                <a:solidFill>
                  <a:srgbClr val="1E9D8B"/>
                </a:solidFill>
                <a:latin typeface="Arial"/>
                <a:cs typeface="Calibri"/>
              </a:rPr>
              <a:t>Speed</a:t>
            </a:r>
          </a:p>
        </p:txBody>
      </p:sp>
      <p:cxnSp>
        <p:nvCxnSpPr>
          <p:cNvPr id="36" name="Straight Connector 35">
            <a:extLst>
              <a:ext uri="{FF2B5EF4-FFF2-40B4-BE49-F238E27FC236}">
                <a16:creationId xmlns:a16="http://schemas.microsoft.com/office/drawing/2014/main" id="{C44F4381-8F3D-4C1B-B7AB-BEA54FB225E4}"/>
              </a:ext>
            </a:extLst>
          </p:cNvPr>
          <p:cNvCxnSpPr/>
          <p:nvPr/>
        </p:nvCxnSpPr>
        <p:spPr>
          <a:xfrm flipV="1">
            <a:off x="7850777" y="1443446"/>
            <a:ext cx="0" cy="502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1302CC-E811-4556-9403-BFAA250EF44B}"/>
              </a:ext>
            </a:extLst>
          </p:cNvPr>
          <p:cNvCxnSpPr/>
          <p:nvPr/>
        </p:nvCxnSpPr>
        <p:spPr>
          <a:xfrm flipV="1">
            <a:off x="3931919" y="1443446"/>
            <a:ext cx="0" cy="502920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EEC69F3-1EE9-43E4-A6D7-A65E72C8D25C}"/>
              </a:ext>
            </a:extLst>
          </p:cNvPr>
          <p:cNvSpPr txBox="1"/>
          <p:nvPr/>
        </p:nvSpPr>
        <p:spPr>
          <a:xfrm>
            <a:off x="4484532" y="1303837"/>
            <a:ext cx="2978327" cy="584775"/>
          </a:xfrm>
          <a:prstGeom prst="rect">
            <a:avLst/>
          </a:prstGeom>
          <a:noFill/>
        </p:spPr>
        <p:txBody>
          <a:bodyPr wrap="square" lIns="91440" tIns="45720" rIns="91440" bIns="45720" rtlCol="0" anchor="t">
            <a:spAutoFit/>
          </a:bodyPr>
          <a:lstStyle/>
          <a:p>
            <a:pPr algn="ctr"/>
            <a:r>
              <a:rPr lang="en-GB" sz="3200" b="1">
                <a:solidFill>
                  <a:srgbClr val="1E9D8B"/>
                </a:solidFill>
                <a:latin typeface="Arial"/>
                <a:cs typeface="Calibri"/>
              </a:rPr>
              <a:t>Readiness</a:t>
            </a:r>
          </a:p>
        </p:txBody>
      </p:sp>
      <p:sp>
        <p:nvSpPr>
          <p:cNvPr id="39" name="TextBox 38">
            <a:extLst>
              <a:ext uri="{FF2B5EF4-FFF2-40B4-BE49-F238E27FC236}">
                <a16:creationId xmlns:a16="http://schemas.microsoft.com/office/drawing/2014/main" id="{17E9E418-ACE9-4D0C-A6A2-D52BC9774B39}"/>
              </a:ext>
            </a:extLst>
          </p:cNvPr>
          <p:cNvSpPr txBox="1"/>
          <p:nvPr/>
        </p:nvSpPr>
        <p:spPr>
          <a:xfrm>
            <a:off x="8557803" y="1303837"/>
            <a:ext cx="2978327" cy="584775"/>
          </a:xfrm>
          <a:prstGeom prst="rect">
            <a:avLst/>
          </a:prstGeom>
          <a:noFill/>
        </p:spPr>
        <p:txBody>
          <a:bodyPr wrap="square" lIns="91440" tIns="45720" rIns="91440" bIns="45720" rtlCol="0" anchor="t">
            <a:spAutoFit/>
          </a:bodyPr>
          <a:lstStyle/>
          <a:p>
            <a:pPr algn="ctr"/>
            <a:r>
              <a:rPr lang="en-GB" sz="3200" b="1">
                <a:solidFill>
                  <a:srgbClr val="1E9D8B"/>
                </a:solidFill>
                <a:latin typeface="Arial"/>
                <a:cs typeface="Calibri"/>
              </a:rPr>
              <a:t>Number</a:t>
            </a:r>
          </a:p>
        </p:txBody>
      </p:sp>
      <p:sp>
        <p:nvSpPr>
          <p:cNvPr id="40" name="TextBox 39">
            <a:extLst>
              <a:ext uri="{FF2B5EF4-FFF2-40B4-BE49-F238E27FC236}">
                <a16:creationId xmlns:a16="http://schemas.microsoft.com/office/drawing/2014/main" id="{431394C4-05C6-4A00-B4C3-856A72DF08FA}"/>
              </a:ext>
            </a:extLst>
          </p:cNvPr>
          <p:cNvSpPr txBox="1"/>
          <p:nvPr/>
        </p:nvSpPr>
        <p:spPr>
          <a:xfrm>
            <a:off x="151394" y="2282636"/>
            <a:ext cx="2090966" cy="923330"/>
          </a:xfrm>
          <a:prstGeom prst="rect">
            <a:avLst/>
          </a:prstGeom>
          <a:noFill/>
        </p:spPr>
        <p:txBody>
          <a:bodyPr wrap="square" lIns="91440" tIns="45720" rIns="91440" bIns="45720" rtlCol="0" anchor="t">
            <a:spAutoFit/>
          </a:bodyPr>
          <a:lstStyle/>
          <a:p>
            <a:pPr>
              <a:defRPr/>
            </a:pPr>
            <a:r>
              <a:rPr kumimoji="0" lang="en-US" b="1" i="0" u="none" strike="noStrike" kern="1200" cap="none" spc="0" normalizeH="0" baseline="0" noProof="0">
                <a:ln>
                  <a:noFill/>
                </a:ln>
                <a:solidFill>
                  <a:schemeClr val="accent5"/>
                </a:solidFill>
                <a:effectLst/>
                <a:uLnTx/>
                <a:uFillTx/>
                <a:ea typeface="Verdana"/>
                <a:cs typeface="Verdana" panose="020B0604030504040204" pitchFamily="34" charset="0"/>
              </a:rPr>
              <a:t>Level 1</a:t>
            </a:r>
            <a:r>
              <a:rPr lang="en-US" b="1">
                <a:solidFill>
                  <a:schemeClr val="accent5"/>
                </a:solidFill>
                <a:ea typeface="Verdana"/>
                <a:cs typeface="Verdana" panose="020B0604030504040204" pitchFamily="34" charset="0"/>
              </a:rPr>
              <a:t> </a:t>
            </a:r>
            <a:endParaRPr lang="en-US" b="1" i="0" u="none" strike="noStrike" kern="1200" cap="none" spc="0" normalizeH="0" baseline="0" noProof="0">
              <a:ln>
                <a:noFill/>
              </a:ln>
              <a:solidFill>
                <a:schemeClr val="accent5"/>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solidFill>
                <a:effectLst/>
                <a:uLnTx/>
                <a:uFillTx/>
                <a:ea typeface="Verdana"/>
                <a:cs typeface="Verdana" panose="020B0604030504040204" pitchFamily="34" charset="0"/>
              </a:rPr>
              <a:t>3-4 miles per charging hour</a:t>
            </a:r>
            <a:endParaRPr lang="en-US" b="0" i="0" u="none" strike="noStrike" kern="1200" cap="none" spc="0" normalizeH="0" baseline="0" noProof="0">
              <a:ln>
                <a:noFill/>
              </a:ln>
              <a:solidFill>
                <a:schemeClr val="accent5"/>
              </a:solidFill>
              <a:effectLst/>
              <a:uLnTx/>
              <a:uFillTx/>
              <a:ea typeface="Verdana"/>
              <a:cs typeface="Verdana" panose="020B0604030504040204" pitchFamily="34" charset="0"/>
            </a:endParaRPr>
          </a:p>
        </p:txBody>
      </p:sp>
      <p:pic>
        <p:nvPicPr>
          <p:cNvPr id="41" name="Picture 40">
            <a:extLst>
              <a:ext uri="{FF2B5EF4-FFF2-40B4-BE49-F238E27FC236}">
                <a16:creationId xmlns:a16="http://schemas.microsoft.com/office/drawing/2014/main" id="{F49D4198-208B-4B7E-A9E9-DDB5023839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2441" y="2319974"/>
            <a:ext cx="848403" cy="848403"/>
          </a:xfrm>
          <a:prstGeom prst="rect">
            <a:avLst/>
          </a:prstGeom>
        </p:spPr>
      </p:pic>
      <p:pic>
        <p:nvPicPr>
          <p:cNvPr id="43" name="Picture 2" descr="50A Industrial Receptacle, Black; Tamper Resistant: No">
            <a:extLst>
              <a:ext uri="{FF2B5EF4-FFF2-40B4-BE49-F238E27FC236}">
                <a16:creationId xmlns:a16="http://schemas.microsoft.com/office/drawing/2014/main" id="{39897309-4F12-4711-A700-393ABCE32E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93823" y="3662561"/>
            <a:ext cx="851493" cy="841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44057DF-D78A-41F8-A1C3-017C9E15E4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516" y="5683224"/>
            <a:ext cx="921593" cy="708422"/>
          </a:xfrm>
          <a:prstGeom prst="rect">
            <a:avLst/>
          </a:prstGeom>
        </p:spPr>
      </p:pic>
      <p:pic>
        <p:nvPicPr>
          <p:cNvPr id="45" name="Picture 44">
            <a:extLst>
              <a:ext uri="{FF2B5EF4-FFF2-40B4-BE49-F238E27FC236}">
                <a16:creationId xmlns:a16="http://schemas.microsoft.com/office/drawing/2014/main" id="{409F4009-0A6C-48F8-BDAA-A308E736BA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5329" y="5698150"/>
            <a:ext cx="1534877" cy="646331"/>
          </a:xfrm>
          <a:prstGeom prst="rect">
            <a:avLst/>
          </a:prstGeom>
        </p:spPr>
      </p:pic>
      <p:sp>
        <p:nvSpPr>
          <p:cNvPr id="46" name="Rectangle 45">
            <a:extLst>
              <a:ext uri="{FF2B5EF4-FFF2-40B4-BE49-F238E27FC236}">
                <a16:creationId xmlns:a16="http://schemas.microsoft.com/office/drawing/2014/main" id="{E9CC5F70-B8F4-4BB2-A632-74D2C77A466E}"/>
              </a:ext>
            </a:extLst>
          </p:cNvPr>
          <p:cNvSpPr/>
          <p:nvPr/>
        </p:nvSpPr>
        <p:spPr>
          <a:xfrm>
            <a:off x="146649" y="3541833"/>
            <a:ext cx="2353903" cy="923330"/>
          </a:xfrm>
          <a:prstGeom prst="rect">
            <a:avLst/>
          </a:prstGeom>
        </p:spPr>
        <p:txBody>
          <a:bodyPr wrap="square" lIns="91440" tIns="45720" rIns="91440" bIns="45720" anchor="t">
            <a:spAutoFit/>
          </a:bodyPr>
          <a:lstStyle/>
          <a:p>
            <a:pPr>
              <a:defRPr/>
            </a:pPr>
            <a:r>
              <a:rPr kumimoji="0" lang="en-US" b="1" i="0" u="none" strike="noStrike" kern="1200" cap="none" spc="0" normalizeH="0" baseline="0" noProof="0">
                <a:ln>
                  <a:noFill/>
                </a:ln>
                <a:solidFill>
                  <a:schemeClr val="accent5"/>
                </a:solidFill>
                <a:effectLst/>
                <a:uLnTx/>
                <a:uFillTx/>
                <a:ea typeface="Verdana"/>
                <a:cs typeface="Verdana" panose="020B0604030504040204" pitchFamily="34" charset="0"/>
              </a:rPr>
              <a:t>Level 2</a:t>
            </a:r>
            <a:r>
              <a:rPr lang="en-US" b="1">
                <a:solidFill>
                  <a:schemeClr val="accent5"/>
                </a:solidFill>
                <a:ea typeface="Verdana"/>
                <a:cs typeface="Verdana" panose="020B0604030504040204" pitchFamily="34" charset="0"/>
              </a:rPr>
              <a:t> </a:t>
            </a:r>
            <a:endParaRPr lang="en-US" b="1" i="0" u="none" strike="noStrike" kern="1200" cap="none" spc="0" normalizeH="0" baseline="0" noProof="0">
              <a:ln>
                <a:noFill/>
              </a:ln>
              <a:solidFill>
                <a:schemeClr val="accent5"/>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5"/>
                </a:solidFill>
                <a:ea typeface="Verdana"/>
                <a:cs typeface="Verdana" panose="020B0604030504040204" pitchFamily="34" charset="0"/>
              </a:rPr>
              <a:t>10-20 miles per charging </a:t>
            </a:r>
            <a:r>
              <a:rPr kumimoji="0" lang="en-US" b="0" i="0" u="none" strike="noStrike" kern="1200" cap="none" spc="0" normalizeH="0" baseline="0" noProof="0">
                <a:ln>
                  <a:noFill/>
                </a:ln>
                <a:solidFill>
                  <a:schemeClr val="accent5"/>
                </a:solidFill>
                <a:effectLst/>
                <a:uLnTx/>
                <a:uFillTx/>
                <a:ea typeface="Verdana"/>
                <a:cs typeface="Verdana" panose="020B0604030504040204" pitchFamily="34" charset="0"/>
              </a:rPr>
              <a:t>hour</a:t>
            </a:r>
            <a:endParaRPr lang="en-US" b="0" i="0" u="none" strike="noStrike" kern="1200" cap="none" spc="0" normalizeH="0" baseline="0" noProof="0">
              <a:ln>
                <a:noFill/>
              </a:ln>
              <a:solidFill>
                <a:schemeClr val="accent5"/>
              </a:solidFill>
              <a:effectLst/>
              <a:uLnTx/>
              <a:uFillTx/>
              <a:ea typeface="Verdana"/>
              <a:cs typeface="Verdana" panose="020B0604030504040204" pitchFamily="34" charset="0"/>
            </a:endParaRPr>
          </a:p>
        </p:txBody>
      </p:sp>
      <p:sp>
        <p:nvSpPr>
          <p:cNvPr id="47" name="Rectangle 46">
            <a:extLst>
              <a:ext uri="{FF2B5EF4-FFF2-40B4-BE49-F238E27FC236}">
                <a16:creationId xmlns:a16="http://schemas.microsoft.com/office/drawing/2014/main" id="{F82F91C5-07A5-431C-A05A-02BEF9EA369B}"/>
              </a:ext>
            </a:extLst>
          </p:cNvPr>
          <p:cNvSpPr/>
          <p:nvPr/>
        </p:nvSpPr>
        <p:spPr>
          <a:xfrm>
            <a:off x="151394" y="4840396"/>
            <a:ext cx="3696962" cy="646331"/>
          </a:xfrm>
          <a:prstGeom prst="rect">
            <a:avLst/>
          </a:prstGeom>
        </p:spPr>
        <p:txBody>
          <a:bodyPr wrap="square" lIns="91440" tIns="45720" rIns="91440" bIns="45720" anchor="t">
            <a:spAutoFit/>
          </a:bodyPr>
          <a:lstStyle/>
          <a:p>
            <a:pPr>
              <a:defRPr/>
            </a:pPr>
            <a:r>
              <a:rPr kumimoji="0" lang="en-US" b="1" i="0" u="none" strike="noStrike" kern="1200" cap="none" spc="0" normalizeH="0" baseline="0" noProof="0">
                <a:ln>
                  <a:noFill/>
                </a:ln>
                <a:solidFill>
                  <a:schemeClr val="accent5"/>
                </a:solidFill>
                <a:effectLst/>
                <a:uLnTx/>
                <a:uFillTx/>
                <a:ea typeface="Verdana"/>
                <a:cs typeface="Verdana" panose="020B0604030504040204" pitchFamily="34" charset="0"/>
              </a:rPr>
              <a:t>Level 3</a:t>
            </a:r>
            <a:r>
              <a:rPr lang="en-US" b="1">
                <a:solidFill>
                  <a:schemeClr val="accent5"/>
                </a:solidFill>
                <a:ea typeface="Verdana"/>
                <a:cs typeface="Verdana" panose="020B0604030504040204" pitchFamily="34" charset="0"/>
              </a:rPr>
              <a:t> </a:t>
            </a:r>
            <a:endParaRPr lang="en-US" b="1" i="0" u="none" strike="noStrike" kern="1200" cap="none" spc="0" normalizeH="0" baseline="0" noProof="0">
              <a:ln>
                <a:noFill/>
              </a:ln>
              <a:solidFill>
                <a:schemeClr val="accent5"/>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solidFill>
                <a:effectLst/>
                <a:uLnTx/>
                <a:uFillTx/>
                <a:ea typeface="Verdana"/>
                <a:cs typeface="Verdana" panose="020B0604030504040204" pitchFamily="34" charset="0"/>
              </a:rPr>
              <a:t>150+ miles per charging hour</a:t>
            </a:r>
            <a:endParaRPr lang="en-US" b="0" i="0" u="none" strike="noStrike" kern="1200" cap="none" spc="0" normalizeH="0" baseline="0" noProof="0">
              <a:ln>
                <a:noFill/>
              </a:ln>
              <a:solidFill>
                <a:schemeClr val="accent5"/>
              </a:solidFill>
              <a:effectLst/>
              <a:uLnTx/>
              <a:uFillTx/>
              <a:ea typeface="Verdana"/>
              <a:cs typeface="Verdana" panose="020B0604030504040204" pitchFamily="34" charset="0"/>
            </a:endParaRPr>
          </a:p>
        </p:txBody>
      </p:sp>
      <p:pic>
        <p:nvPicPr>
          <p:cNvPr id="48" name="Picture 47">
            <a:extLst>
              <a:ext uri="{FF2B5EF4-FFF2-40B4-BE49-F238E27FC236}">
                <a16:creationId xmlns:a16="http://schemas.microsoft.com/office/drawing/2014/main" id="{17A71567-A805-4E43-A9E8-A128E1F432D0}"/>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4890" y="5683224"/>
            <a:ext cx="1040664" cy="620487"/>
          </a:xfrm>
          <a:prstGeom prst="rect">
            <a:avLst/>
          </a:prstGeom>
        </p:spPr>
      </p:pic>
      <p:sp>
        <p:nvSpPr>
          <p:cNvPr id="49" name="TextBox 48">
            <a:extLst>
              <a:ext uri="{FF2B5EF4-FFF2-40B4-BE49-F238E27FC236}">
                <a16:creationId xmlns:a16="http://schemas.microsoft.com/office/drawing/2014/main" id="{31B40631-F390-453D-A153-C60C72FD4C0D}"/>
              </a:ext>
            </a:extLst>
          </p:cNvPr>
          <p:cNvSpPr txBox="1"/>
          <p:nvPr/>
        </p:nvSpPr>
        <p:spPr>
          <a:xfrm>
            <a:off x="4062854" y="1850189"/>
            <a:ext cx="378121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9989"/>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E9D8B"/>
                </a:solidFill>
                <a:effectLst/>
                <a:uLnTx/>
                <a:uFillTx/>
                <a:ea typeface="Verdana"/>
              </a:rPr>
              <a:t>EV </a:t>
            </a:r>
            <a:r>
              <a:rPr kumimoji="0" lang="en-US" b="1" i="0" u="none" strike="noStrike" kern="1200" cap="none" spc="0" normalizeH="0" baseline="0" noProof="0">
                <a:ln>
                  <a:noFill/>
                </a:ln>
                <a:solidFill>
                  <a:srgbClr val="1E9D8B"/>
                </a:solidFill>
                <a:effectLst/>
                <a:uLnTx/>
                <a:uFillTx/>
                <a:ea typeface="Verdana"/>
              </a:rPr>
              <a:t>Capable</a:t>
            </a:r>
            <a:endParaRPr kumimoji="0" lang="en-US" sz="1400" b="0" i="1" u="none" strike="noStrike" kern="1200" cap="none" spc="0" normalizeH="0" baseline="0" noProof="0">
              <a:ln>
                <a:noFill/>
              </a:ln>
              <a:solidFill>
                <a:srgbClr val="1E9D8B"/>
              </a:solidFill>
              <a:effectLst/>
              <a:uLnTx/>
              <a:uFillTx/>
              <a:ea typeface="Verdana"/>
            </a:endParaRPr>
          </a:p>
        </p:txBody>
      </p:sp>
      <p:pic>
        <p:nvPicPr>
          <p:cNvPr id="50" name="Picture 49">
            <a:extLst>
              <a:ext uri="{FF2B5EF4-FFF2-40B4-BE49-F238E27FC236}">
                <a16:creationId xmlns:a16="http://schemas.microsoft.com/office/drawing/2014/main" id="{DBC4AF7D-405A-4F53-BBEA-9111B5FAC946}"/>
              </a:ext>
            </a:extLst>
          </p:cNvPr>
          <p:cNvPicPr>
            <a:picLocks noChangeAspect="1"/>
          </p:cNvPicPr>
          <p:nvPr/>
        </p:nvPicPr>
        <p:blipFill>
          <a:blip r:embed="rId8" cstate="print"/>
          <a:stretch>
            <a:fillRect/>
          </a:stretch>
        </p:blipFill>
        <p:spPr>
          <a:xfrm>
            <a:off x="4078725" y="2505663"/>
            <a:ext cx="2532875" cy="1144534"/>
          </a:xfrm>
          <a:prstGeom prst="rect">
            <a:avLst/>
          </a:prstGeom>
        </p:spPr>
      </p:pic>
      <p:pic>
        <p:nvPicPr>
          <p:cNvPr id="51" name="Picture 50">
            <a:extLst>
              <a:ext uri="{FF2B5EF4-FFF2-40B4-BE49-F238E27FC236}">
                <a16:creationId xmlns:a16="http://schemas.microsoft.com/office/drawing/2014/main" id="{F4AB8C73-99BF-4F28-BD20-356B6F7BED7F}"/>
              </a:ext>
            </a:extLst>
          </p:cNvPr>
          <p:cNvPicPr>
            <a:picLocks noChangeAspect="1"/>
          </p:cNvPicPr>
          <p:nvPr/>
        </p:nvPicPr>
        <p:blipFill>
          <a:blip r:embed="rId9" cstate="print"/>
          <a:stretch>
            <a:fillRect/>
          </a:stretch>
        </p:blipFill>
        <p:spPr>
          <a:xfrm>
            <a:off x="4149914" y="3896634"/>
            <a:ext cx="2532875" cy="1237979"/>
          </a:xfrm>
          <a:prstGeom prst="rect">
            <a:avLst/>
          </a:prstGeom>
        </p:spPr>
      </p:pic>
      <p:pic>
        <p:nvPicPr>
          <p:cNvPr id="52" name="Picture 51">
            <a:extLst>
              <a:ext uri="{FF2B5EF4-FFF2-40B4-BE49-F238E27FC236}">
                <a16:creationId xmlns:a16="http://schemas.microsoft.com/office/drawing/2014/main" id="{1129698F-E5F7-4117-A78E-B1C1566B8B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03427" y="5397893"/>
            <a:ext cx="974128" cy="977721"/>
          </a:xfrm>
          <a:prstGeom prst="rect">
            <a:avLst/>
          </a:prstGeom>
        </p:spPr>
      </p:pic>
      <p:sp>
        <p:nvSpPr>
          <p:cNvPr id="53" name="Rectangle 52">
            <a:extLst>
              <a:ext uri="{FF2B5EF4-FFF2-40B4-BE49-F238E27FC236}">
                <a16:creationId xmlns:a16="http://schemas.microsoft.com/office/drawing/2014/main" id="{7EA3D266-D6EE-4323-8896-CDE0B04FC6F4}"/>
              </a:ext>
            </a:extLst>
          </p:cNvPr>
          <p:cNvSpPr/>
          <p:nvPr/>
        </p:nvSpPr>
        <p:spPr>
          <a:xfrm>
            <a:off x="4029392" y="4997428"/>
            <a:ext cx="3786030"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E9D8B"/>
                </a:solidFill>
                <a:effectLst/>
                <a:uLnTx/>
                <a:uFillTx/>
                <a:ea typeface="Verdana"/>
              </a:rPr>
              <a:t>EV </a:t>
            </a:r>
            <a:r>
              <a:rPr kumimoji="0" lang="en-US" b="1" i="0" u="none" strike="noStrike" kern="1200" cap="none" spc="0" normalizeH="0" baseline="0" noProof="0">
                <a:ln>
                  <a:noFill/>
                </a:ln>
                <a:solidFill>
                  <a:srgbClr val="1E9D8B"/>
                </a:solidFill>
                <a:effectLst/>
                <a:uLnTx/>
                <a:uFillTx/>
                <a:ea typeface="Verdana"/>
              </a:rPr>
              <a:t>Charging Station</a:t>
            </a:r>
            <a:endParaRPr lang="en-US" sz="1400" b="0" i="0" u="none" strike="noStrike" kern="1200" cap="none" spc="0" normalizeH="0" baseline="0" noProof="0">
              <a:ln>
                <a:noFill/>
              </a:ln>
              <a:solidFill>
                <a:srgbClr val="1E9D8B"/>
              </a:solidFill>
              <a:effectLst/>
              <a:uLnTx/>
              <a:uFillTx/>
              <a:ea typeface="Verdana" panose="020B0604030504040204" pitchFamily="34" charset="0"/>
            </a:endParaRPr>
          </a:p>
        </p:txBody>
      </p:sp>
      <p:graphicFrame>
        <p:nvGraphicFramePr>
          <p:cNvPr id="54" name="Chart 53">
            <a:extLst>
              <a:ext uri="{FF2B5EF4-FFF2-40B4-BE49-F238E27FC236}">
                <a16:creationId xmlns:a16="http://schemas.microsoft.com/office/drawing/2014/main" id="{0C5A402F-D887-4658-9DBB-561E8617DC8B}"/>
              </a:ext>
            </a:extLst>
          </p:cNvPr>
          <p:cNvGraphicFramePr>
            <a:graphicFrameLocks/>
          </p:cNvGraphicFramePr>
          <p:nvPr>
            <p:extLst>
              <p:ext uri="{D42A27DB-BD31-4B8C-83A1-F6EECF244321}">
                <p14:modId xmlns:p14="http://schemas.microsoft.com/office/powerpoint/2010/main" val="539263550"/>
              </p:ext>
            </p:extLst>
          </p:nvPr>
        </p:nvGraphicFramePr>
        <p:xfrm>
          <a:off x="7810604" y="2954950"/>
          <a:ext cx="4351843" cy="2743200"/>
        </p:xfrm>
        <a:graphic>
          <a:graphicData uri="http://schemas.openxmlformats.org/drawingml/2006/chart">
            <c:chart xmlns:c="http://schemas.openxmlformats.org/drawingml/2006/chart" xmlns:r="http://schemas.openxmlformats.org/officeDocument/2006/relationships" r:id="rId11"/>
          </a:graphicData>
        </a:graphic>
      </p:graphicFrame>
      <p:sp>
        <p:nvSpPr>
          <p:cNvPr id="55" name="TextBox 54">
            <a:extLst>
              <a:ext uri="{FF2B5EF4-FFF2-40B4-BE49-F238E27FC236}">
                <a16:creationId xmlns:a16="http://schemas.microsoft.com/office/drawing/2014/main" id="{599DCB4D-C019-42E3-9702-A0DC769036D8}"/>
              </a:ext>
            </a:extLst>
          </p:cNvPr>
          <p:cNvSpPr txBox="1"/>
          <p:nvPr/>
        </p:nvSpPr>
        <p:spPr>
          <a:xfrm>
            <a:off x="10183191" y="2431599"/>
            <a:ext cx="173734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1E9D8B"/>
                </a:solidFill>
                <a:latin typeface="Calibri"/>
              </a:rPr>
              <a:t>Percent of Parking Spaces</a:t>
            </a:r>
            <a:endParaRPr lang="en-GB" sz="1800" b="1" i="0" u="none" strike="noStrike" kern="1200" cap="none" spc="0" normalizeH="0" baseline="0" noProof="0">
              <a:ln>
                <a:noFill/>
              </a:ln>
              <a:solidFill>
                <a:srgbClr val="1E9D8B"/>
              </a:solidFill>
              <a:effectLst/>
              <a:uLnTx/>
              <a:uFillTx/>
              <a:latin typeface="Calibri"/>
              <a:cs typeface="Calibri"/>
            </a:endParaRPr>
          </a:p>
        </p:txBody>
      </p:sp>
      <p:sp>
        <p:nvSpPr>
          <p:cNvPr id="56" name="TextBox 55">
            <a:extLst>
              <a:ext uri="{FF2B5EF4-FFF2-40B4-BE49-F238E27FC236}">
                <a16:creationId xmlns:a16="http://schemas.microsoft.com/office/drawing/2014/main" id="{ACC70804-C271-4F00-8D9B-D7CA5C853C8E}"/>
              </a:ext>
            </a:extLst>
          </p:cNvPr>
          <p:cNvSpPr txBox="1"/>
          <p:nvPr/>
        </p:nvSpPr>
        <p:spPr>
          <a:xfrm>
            <a:off x="4029392" y="3342243"/>
            <a:ext cx="378121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9989"/>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E9D8B"/>
                </a:solidFill>
                <a:effectLst/>
                <a:uLnTx/>
                <a:uFillTx/>
                <a:ea typeface="Verdana"/>
              </a:rPr>
              <a:t>EV </a:t>
            </a:r>
            <a:r>
              <a:rPr kumimoji="0" lang="en-US" b="1" i="0" u="none" strike="noStrike" kern="1200" cap="none" spc="0" normalizeH="0" baseline="0" noProof="0">
                <a:ln>
                  <a:noFill/>
                </a:ln>
                <a:solidFill>
                  <a:srgbClr val="1E9D8B"/>
                </a:solidFill>
                <a:effectLst/>
                <a:uLnTx/>
                <a:uFillTx/>
                <a:ea typeface="Verdana"/>
              </a:rPr>
              <a:t>Ready</a:t>
            </a:r>
            <a:endParaRPr lang="en-US" sz="1400" b="0" i="1" u="none" strike="noStrike" kern="1200" cap="none" spc="0" normalizeH="0" baseline="0" noProof="0">
              <a:ln>
                <a:noFill/>
              </a:ln>
              <a:solidFill>
                <a:srgbClr val="1E9D8B"/>
              </a:solidFill>
              <a:effectLst/>
              <a:uLnTx/>
              <a:uFillTx/>
              <a:ea typeface="Verdana" panose="020B0604030504040204" pitchFamily="34" charset="0"/>
            </a:endParaRPr>
          </a:p>
        </p:txBody>
      </p:sp>
      <p:pic>
        <p:nvPicPr>
          <p:cNvPr id="2" name="Picture 3" descr="A picture containing automaton&#10;&#10;Description automatically generated">
            <a:extLst>
              <a:ext uri="{FF2B5EF4-FFF2-40B4-BE49-F238E27FC236}">
                <a16:creationId xmlns:a16="http://schemas.microsoft.com/office/drawing/2014/main" id="{99A46837-1C9A-A8CE-E8F3-45554F1EFBA4}"/>
              </a:ext>
            </a:extLst>
          </p:cNvPr>
          <p:cNvPicPr>
            <a:picLocks noChangeAspect="1"/>
          </p:cNvPicPr>
          <p:nvPr/>
        </p:nvPicPr>
        <p:blipFill>
          <a:blip r:embed="rId12"/>
          <a:stretch>
            <a:fillRect/>
          </a:stretch>
        </p:blipFill>
        <p:spPr>
          <a:xfrm flipH="1">
            <a:off x="2879068" y="3624972"/>
            <a:ext cx="847725" cy="895350"/>
          </a:xfrm>
          <a:prstGeom prst="rect">
            <a:avLst/>
          </a:prstGeom>
        </p:spPr>
      </p:pic>
    </p:spTree>
    <p:extLst>
      <p:ext uri="{BB962C8B-B14F-4D97-AF65-F5344CB8AC3E}">
        <p14:creationId xmlns:p14="http://schemas.microsoft.com/office/powerpoint/2010/main" val="62431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02D1ACC-7CEB-4ACD-8057-81CE65C57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843"/>
            <a:ext cx="12192000" cy="6854653"/>
          </a:xfrm>
          <a:prstGeom prst="rect">
            <a:avLst/>
          </a:prstGeom>
        </p:spPr>
      </p:pic>
      <p:sp>
        <p:nvSpPr>
          <p:cNvPr id="6" name="Title 4">
            <a:extLst>
              <a:ext uri="{FF2B5EF4-FFF2-40B4-BE49-F238E27FC236}">
                <a16:creationId xmlns:a16="http://schemas.microsoft.com/office/drawing/2014/main" id="{C70A9725-6A6F-475C-84B5-6A7AEC5EFB41}"/>
              </a:ext>
            </a:extLst>
          </p:cNvPr>
          <p:cNvSpPr txBox="1">
            <a:spLocks/>
          </p:cNvSpPr>
          <p:nvPr/>
        </p:nvSpPr>
        <p:spPr>
          <a:xfrm>
            <a:off x="838200" y="7643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Reach Code Pathways</a:t>
            </a:r>
          </a:p>
        </p:txBody>
      </p:sp>
      <p:graphicFrame>
        <p:nvGraphicFramePr>
          <p:cNvPr id="3" name="Table 4">
            <a:extLst>
              <a:ext uri="{FF2B5EF4-FFF2-40B4-BE49-F238E27FC236}">
                <a16:creationId xmlns:a16="http://schemas.microsoft.com/office/drawing/2014/main" id="{2866D16B-A9F1-654D-56E1-92A39B7D611C}"/>
              </a:ext>
            </a:extLst>
          </p:cNvPr>
          <p:cNvGraphicFramePr>
            <a:graphicFrameLocks noGrp="1"/>
          </p:cNvGraphicFramePr>
          <p:nvPr>
            <p:extLst>
              <p:ext uri="{D42A27DB-BD31-4B8C-83A1-F6EECF244321}">
                <p14:modId xmlns:p14="http://schemas.microsoft.com/office/powerpoint/2010/main" val="669786736"/>
              </p:ext>
            </p:extLst>
          </p:nvPr>
        </p:nvGraphicFramePr>
        <p:xfrm>
          <a:off x="838200" y="1828800"/>
          <a:ext cx="9705510" cy="4139033"/>
        </p:xfrm>
        <a:graphic>
          <a:graphicData uri="http://schemas.openxmlformats.org/drawingml/2006/table">
            <a:tbl>
              <a:tblPr firstRow="1" bandRow="1"/>
              <a:tblGrid>
                <a:gridCol w="1643919">
                  <a:extLst>
                    <a:ext uri="{9D8B030D-6E8A-4147-A177-3AD203B41FA5}">
                      <a16:colId xmlns:a16="http://schemas.microsoft.com/office/drawing/2014/main" val="1566230861"/>
                    </a:ext>
                  </a:extLst>
                </a:gridCol>
                <a:gridCol w="2238285">
                  <a:extLst>
                    <a:ext uri="{9D8B030D-6E8A-4147-A177-3AD203B41FA5}">
                      <a16:colId xmlns:a16="http://schemas.microsoft.com/office/drawing/2014/main" val="2057528046"/>
                    </a:ext>
                  </a:extLst>
                </a:gridCol>
                <a:gridCol w="1941102">
                  <a:extLst>
                    <a:ext uri="{9D8B030D-6E8A-4147-A177-3AD203B41FA5}">
                      <a16:colId xmlns:a16="http://schemas.microsoft.com/office/drawing/2014/main" val="135433228"/>
                    </a:ext>
                  </a:extLst>
                </a:gridCol>
                <a:gridCol w="1941102">
                  <a:extLst>
                    <a:ext uri="{9D8B030D-6E8A-4147-A177-3AD203B41FA5}">
                      <a16:colId xmlns:a16="http://schemas.microsoft.com/office/drawing/2014/main" val="890658743"/>
                    </a:ext>
                  </a:extLst>
                </a:gridCol>
                <a:gridCol w="1941102">
                  <a:extLst>
                    <a:ext uri="{9D8B030D-6E8A-4147-A177-3AD203B41FA5}">
                      <a16:colId xmlns:a16="http://schemas.microsoft.com/office/drawing/2014/main" val="332037022"/>
                    </a:ext>
                  </a:extLst>
                </a:gridCol>
              </a:tblGrid>
              <a:tr h="686686">
                <a:tc>
                  <a:txBody>
                    <a:bodyPr/>
                    <a:lstStyle>
                      <a:lvl1pPr marL="0" algn="l" defTabSz="914400" rtl="0" eaLnBrk="1" latinLnBrk="0" hangingPunct="1">
                        <a:defRPr sz="1800" b="1" kern="1200">
                          <a:solidFill>
                            <a:schemeClr val="lt1"/>
                          </a:solidFill>
                          <a:latin typeface="Avenir LT Std 45 Book"/>
                        </a:defRPr>
                      </a:lvl1pPr>
                      <a:lvl2pPr marL="457200" algn="l" defTabSz="914400" rtl="0" eaLnBrk="1" latinLnBrk="0" hangingPunct="1">
                        <a:defRPr sz="1800" b="1" kern="1200">
                          <a:solidFill>
                            <a:schemeClr val="lt1"/>
                          </a:solidFill>
                          <a:latin typeface="Avenir LT Std 45 Book"/>
                        </a:defRPr>
                      </a:lvl2pPr>
                      <a:lvl3pPr marL="914400" algn="l" defTabSz="914400" rtl="0" eaLnBrk="1" latinLnBrk="0" hangingPunct="1">
                        <a:defRPr sz="1800" b="1" kern="1200">
                          <a:solidFill>
                            <a:schemeClr val="lt1"/>
                          </a:solidFill>
                          <a:latin typeface="Avenir LT Std 45 Book"/>
                        </a:defRPr>
                      </a:lvl3pPr>
                      <a:lvl4pPr marL="1371600" algn="l" defTabSz="914400" rtl="0" eaLnBrk="1" latinLnBrk="0" hangingPunct="1">
                        <a:defRPr sz="1800" b="1" kern="1200">
                          <a:solidFill>
                            <a:schemeClr val="lt1"/>
                          </a:solidFill>
                          <a:latin typeface="Avenir LT Std 45 Book"/>
                        </a:defRPr>
                      </a:lvl4pPr>
                      <a:lvl5pPr marL="1828800" algn="l" defTabSz="914400" rtl="0" eaLnBrk="1" latinLnBrk="0" hangingPunct="1">
                        <a:defRPr sz="1800" b="1" kern="1200">
                          <a:solidFill>
                            <a:schemeClr val="lt1"/>
                          </a:solidFill>
                          <a:latin typeface="Avenir LT Std 45 Book"/>
                        </a:defRPr>
                      </a:lvl5pPr>
                      <a:lvl6pPr marL="2286000" algn="l" defTabSz="914400" rtl="0" eaLnBrk="1" latinLnBrk="0" hangingPunct="1">
                        <a:defRPr sz="1800" b="1" kern="1200">
                          <a:solidFill>
                            <a:schemeClr val="lt1"/>
                          </a:solidFill>
                          <a:latin typeface="Avenir LT Std 45 Book"/>
                        </a:defRPr>
                      </a:lvl6pPr>
                      <a:lvl7pPr marL="2743200" algn="l" defTabSz="914400" rtl="0" eaLnBrk="1" latinLnBrk="0" hangingPunct="1">
                        <a:defRPr sz="1800" b="1" kern="1200">
                          <a:solidFill>
                            <a:schemeClr val="lt1"/>
                          </a:solidFill>
                          <a:latin typeface="Avenir LT Std 45 Book"/>
                        </a:defRPr>
                      </a:lvl7pPr>
                      <a:lvl8pPr marL="3200400" algn="l" defTabSz="914400" rtl="0" eaLnBrk="1" latinLnBrk="0" hangingPunct="1">
                        <a:defRPr sz="1800" b="1" kern="1200">
                          <a:solidFill>
                            <a:schemeClr val="lt1"/>
                          </a:solidFill>
                          <a:latin typeface="Avenir LT Std 45 Book"/>
                        </a:defRPr>
                      </a:lvl8pPr>
                      <a:lvl9pPr marL="3657600" algn="l" defTabSz="914400" rtl="0" eaLnBrk="1" latinLnBrk="0" hangingPunct="1">
                        <a:defRPr sz="1800" b="1" kern="1200">
                          <a:solidFill>
                            <a:schemeClr val="lt1"/>
                          </a:solidFill>
                          <a:latin typeface="Avenir LT Std 45 Book"/>
                        </a:defRPr>
                      </a:lvl9pPr>
                    </a:lstStyle>
                    <a:p>
                      <a:r>
                        <a:rPr lang="en-US" dirty="0"/>
                        <a:t>  Amendment Type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9D8B"/>
                    </a:solidFill>
                  </a:tcPr>
                </a:tc>
                <a:tc>
                  <a:txBody>
                    <a:bodyPr/>
                    <a:lstStyle>
                      <a:lvl1pPr marL="0" algn="l" defTabSz="914400" rtl="0" eaLnBrk="1" latinLnBrk="0" hangingPunct="1">
                        <a:defRPr sz="1800" b="1" kern="1200">
                          <a:solidFill>
                            <a:schemeClr val="lt1"/>
                          </a:solidFill>
                          <a:latin typeface="Avenir LT Std 45 Book"/>
                        </a:defRPr>
                      </a:lvl1pPr>
                      <a:lvl2pPr marL="457200" algn="l" defTabSz="914400" rtl="0" eaLnBrk="1" latinLnBrk="0" hangingPunct="1">
                        <a:defRPr sz="1800" b="1" kern="1200">
                          <a:solidFill>
                            <a:schemeClr val="lt1"/>
                          </a:solidFill>
                          <a:latin typeface="Avenir LT Std 45 Book"/>
                        </a:defRPr>
                      </a:lvl2pPr>
                      <a:lvl3pPr marL="914400" algn="l" defTabSz="914400" rtl="0" eaLnBrk="1" latinLnBrk="0" hangingPunct="1">
                        <a:defRPr sz="1800" b="1" kern="1200">
                          <a:solidFill>
                            <a:schemeClr val="lt1"/>
                          </a:solidFill>
                          <a:latin typeface="Avenir LT Std 45 Book"/>
                        </a:defRPr>
                      </a:lvl3pPr>
                      <a:lvl4pPr marL="1371600" algn="l" defTabSz="914400" rtl="0" eaLnBrk="1" latinLnBrk="0" hangingPunct="1">
                        <a:defRPr sz="1800" b="1" kern="1200">
                          <a:solidFill>
                            <a:schemeClr val="lt1"/>
                          </a:solidFill>
                          <a:latin typeface="Avenir LT Std 45 Book"/>
                        </a:defRPr>
                      </a:lvl4pPr>
                      <a:lvl5pPr marL="1828800" algn="l" defTabSz="914400" rtl="0" eaLnBrk="1" latinLnBrk="0" hangingPunct="1">
                        <a:defRPr sz="1800" b="1" kern="1200">
                          <a:solidFill>
                            <a:schemeClr val="lt1"/>
                          </a:solidFill>
                          <a:latin typeface="Avenir LT Std 45 Book"/>
                        </a:defRPr>
                      </a:lvl5pPr>
                      <a:lvl6pPr marL="2286000" algn="l" defTabSz="914400" rtl="0" eaLnBrk="1" latinLnBrk="0" hangingPunct="1">
                        <a:defRPr sz="1800" b="1" kern="1200">
                          <a:solidFill>
                            <a:schemeClr val="lt1"/>
                          </a:solidFill>
                          <a:latin typeface="Avenir LT Std 45 Book"/>
                        </a:defRPr>
                      </a:lvl6pPr>
                      <a:lvl7pPr marL="2743200" algn="l" defTabSz="914400" rtl="0" eaLnBrk="1" latinLnBrk="0" hangingPunct="1">
                        <a:defRPr sz="1800" b="1" kern="1200">
                          <a:solidFill>
                            <a:schemeClr val="lt1"/>
                          </a:solidFill>
                          <a:latin typeface="Avenir LT Std 45 Book"/>
                        </a:defRPr>
                      </a:lvl7pPr>
                      <a:lvl8pPr marL="3200400" algn="l" defTabSz="914400" rtl="0" eaLnBrk="1" latinLnBrk="0" hangingPunct="1">
                        <a:defRPr sz="1800" b="1" kern="1200">
                          <a:solidFill>
                            <a:schemeClr val="lt1"/>
                          </a:solidFill>
                          <a:latin typeface="Avenir LT Std 45 Book"/>
                        </a:defRPr>
                      </a:lvl8pPr>
                      <a:lvl9pPr marL="3657600" algn="l" defTabSz="914400" rtl="0" eaLnBrk="1" latinLnBrk="0" hangingPunct="1">
                        <a:defRPr sz="1800" b="1" kern="1200">
                          <a:solidFill>
                            <a:schemeClr val="lt1"/>
                          </a:solidFill>
                          <a:latin typeface="Avenir LT Std 45 Book"/>
                        </a:defRPr>
                      </a:lvl9pPr>
                    </a:lstStyle>
                    <a:p>
                      <a:r>
                        <a:rPr lang="en-US" dirty="0"/>
                        <a:t>Governing Agency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9D8B"/>
                    </a:solidFill>
                  </a:tcPr>
                </a:tc>
                <a:tc>
                  <a:txBody>
                    <a:bodyPr/>
                    <a:lstStyle>
                      <a:lvl1pPr marL="0" algn="l" defTabSz="914400" rtl="0" eaLnBrk="1" latinLnBrk="0" hangingPunct="1">
                        <a:defRPr sz="1800" b="1" kern="1200">
                          <a:solidFill>
                            <a:schemeClr val="lt1"/>
                          </a:solidFill>
                          <a:latin typeface="Avenir LT Std 45 Book"/>
                        </a:defRPr>
                      </a:lvl1pPr>
                      <a:lvl2pPr marL="457200" algn="l" defTabSz="914400" rtl="0" eaLnBrk="1" latinLnBrk="0" hangingPunct="1">
                        <a:defRPr sz="1800" b="1" kern="1200">
                          <a:solidFill>
                            <a:schemeClr val="lt1"/>
                          </a:solidFill>
                          <a:latin typeface="Avenir LT Std 45 Book"/>
                        </a:defRPr>
                      </a:lvl2pPr>
                      <a:lvl3pPr marL="914400" algn="l" defTabSz="914400" rtl="0" eaLnBrk="1" latinLnBrk="0" hangingPunct="1">
                        <a:defRPr sz="1800" b="1" kern="1200">
                          <a:solidFill>
                            <a:schemeClr val="lt1"/>
                          </a:solidFill>
                          <a:latin typeface="Avenir LT Std 45 Book"/>
                        </a:defRPr>
                      </a:lvl3pPr>
                      <a:lvl4pPr marL="1371600" algn="l" defTabSz="914400" rtl="0" eaLnBrk="1" latinLnBrk="0" hangingPunct="1">
                        <a:defRPr sz="1800" b="1" kern="1200">
                          <a:solidFill>
                            <a:schemeClr val="lt1"/>
                          </a:solidFill>
                          <a:latin typeface="Avenir LT Std 45 Book"/>
                        </a:defRPr>
                      </a:lvl4pPr>
                      <a:lvl5pPr marL="1828800" algn="l" defTabSz="914400" rtl="0" eaLnBrk="1" latinLnBrk="0" hangingPunct="1">
                        <a:defRPr sz="1800" b="1" kern="1200">
                          <a:solidFill>
                            <a:schemeClr val="lt1"/>
                          </a:solidFill>
                          <a:latin typeface="Avenir LT Std 45 Book"/>
                        </a:defRPr>
                      </a:lvl5pPr>
                      <a:lvl6pPr marL="2286000" algn="l" defTabSz="914400" rtl="0" eaLnBrk="1" latinLnBrk="0" hangingPunct="1">
                        <a:defRPr sz="1800" b="1" kern="1200">
                          <a:solidFill>
                            <a:schemeClr val="lt1"/>
                          </a:solidFill>
                          <a:latin typeface="Avenir LT Std 45 Book"/>
                        </a:defRPr>
                      </a:lvl6pPr>
                      <a:lvl7pPr marL="2743200" algn="l" defTabSz="914400" rtl="0" eaLnBrk="1" latinLnBrk="0" hangingPunct="1">
                        <a:defRPr sz="1800" b="1" kern="1200">
                          <a:solidFill>
                            <a:schemeClr val="lt1"/>
                          </a:solidFill>
                          <a:latin typeface="Avenir LT Std 45 Book"/>
                        </a:defRPr>
                      </a:lvl7pPr>
                      <a:lvl8pPr marL="3200400" algn="l" defTabSz="914400" rtl="0" eaLnBrk="1" latinLnBrk="0" hangingPunct="1">
                        <a:defRPr sz="1800" b="1" kern="1200">
                          <a:solidFill>
                            <a:schemeClr val="lt1"/>
                          </a:solidFill>
                          <a:latin typeface="Avenir LT Std 45 Book"/>
                        </a:defRPr>
                      </a:lvl8pPr>
                      <a:lvl9pPr marL="3657600" algn="l" defTabSz="914400" rtl="0" eaLnBrk="1" latinLnBrk="0" hangingPunct="1">
                        <a:defRPr sz="1800" b="1" kern="1200">
                          <a:solidFill>
                            <a:schemeClr val="lt1"/>
                          </a:solidFill>
                          <a:latin typeface="Avenir LT Std 45 Book"/>
                        </a:defRPr>
                      </a:lvl9pPr>
                    </a:lstStyle>
                    <a:p>
                      <a:r>
                        <a:rPr lang="en-US" dirty="0"/>
                        <a:t>Advantage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9D8B"/>
                    </a:solidFill>
                  </a:tcPr>
                </a:tc>
                <a:tc>
                  <a:txBody>
                    <a:bodyPr/>
                    <a:lstStyle>
                      <a:lvl1pPr marL="0" algn="l" defTabSz="914400" rtl="0" eaLnBrk="1" latinLnBrk="0" hangingPunct="1">
                        <a:defRPr sz="1800" b="1" kern="1200">
                          <a:solidFill>
                            <a:schemeClr val="lt1"/>
                          </a:solidFill>
                          <a:latin typeface="Avenir LT Std 45 Book"/>
                        </a:defRPr>
                      </a:lvl1pPr>
                      <a:lvl2pPr marL="457200" algn="l" defTabSz="914400" rtl="0" eaLnBrk="1" latinLnBrk="0" hangingPunct="1">
                        <a:defRPr sz="1800" b="1" kern="1200">
                          <a:solidFill>
                            <a:schemeClr val="lt1"/>
                          </a:solidFill>
                          <a:latin typeface="Avenir LT Std 45 Book"/>
                        </a:defRPr>
                      </a:lvl2pPr>
                      <a:lvl3pPr marL="914400" algn="l" defTabSz="914400" rtl="0" eaLnBrk="1" latinLnBrk="0" hangingPunct="1">
                        <a:defRPr sz="1800" b="1" kern="1200">
                          <a:solidFill>
                            <a:schemeClr val="lt1"/>
                          </a:solidFill>
                          <a:latin typeface="Avenir LT Std 45 Book"/>
                        </a:defRPr>
                      </a:lvl3pPr>
                      <a:lvl4pPr marL="1371600" algn="l" defTabSz="914400" rtl="0" eaLnBrk="1" latinLnBrk="0" hangingPunct="1">
                        <a:defRPr sz="1800" b="1" kern="1200">
                          <a:solidFill>
                            <a:schemeClr val="lt1"/>
                          </a:solidFill>
                          <a:latin typeface="Avenir LT Std 45 Book"/>
                        </a:defRPr>
                      </a:lvl4pPr>
                      <a:lvl5pPr marL="1828800" algn="l" defTabSz="914400" rtl="0" eaLnBrk="1" latinLnBrk="0" hangingPunct="1">
                        <a:defRPr sz="1800" b="1" kern="1200">
                          <a:solidFill>
                            <a:schemeClr val="lt1"/>
                          </a:solidFill>
                          <a:latin typeface="Avenir LT Std 45 Book"/>
                        </a:defRPr>
                      </a:lvl5pPr>
                      <a:lvl6pPr marL="2286000" algn="l" defTabSz="914400" rtl="0" eaLnBrk="1" latinLnBrk="0" hangingPunct="1">
                        <a:defRPr sz="1800" b="1" kern="1200">
                          <a:solidFill>
                            <a:schemeClr val="lt1"/>
                          </a:solidFill>
                          <a:latin typeface="Avenir LT Std 45 Book"/>
                        </a:defRPr>
                      </a:lvl6pPr>
                      <a:lvl7pPr marL="2743200" algn="l" defTabSz="914400" rtl="0" eaLnBrk="1" latinLnBrk="0" hangingPunct="1">
                        <a:defRPr sz="1800" b="1" kern="1200">
                          <a:solidFill>
                            <a:schemeClr val="lt1"/>
                          </a:solidFill>
                          <a:latin typeface="Avenir LT Std 45 Book"/>
                        </a:defRPr>
                      </a:lvl7pPr>
                      <a:lvl8pPr marL="3200400" algn="l" defTabSz="914400" rtl="0" eaLnBrk="1" latinLnBrk="0" hangingPunct="1">
                        <a:defRPr sz="1800" b="1" kern="1200">
                          <a:solidFill>
                            <a:schemeClr val="lt1"/>
                          </a:solidFill>
                          <a:latin typeface="Avenir LT Std 45 Book"/>
                        </a:defRPr>
                      </a:lvl8pPr>
                      <a:lvl9pPr marL="3657600" algn="l" defTabSz="914400" rtl="0" eaLnBrk="1" latinLnBrk="0" hangingPunct="1">
                        <a:defRPr sz="1800" b="1" kern="1200">
                          <a:solidFill>
                            <a:schemeClr val="lt1"/>
                          </a:solidFill>
                          <a:latin typeface="Avenir LT Std 45 Book"/>
                        </a:defRPr>
                      </a:lvl9pPr>
                    </a:lstStyle>
                    <a:p>
                      <a:r>
                        <a:rPr lang="en-US" dirty="0"/>
                        <a:t>Disadvantages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9D8B"/>
                    </a:solidFill>
                  </a:tcPr>
                </a:tc>
                <a:tc>
                  <a:txBody>
                    <a:bodyPr/>
                    <a:lstStyle>
                      <a:lvl1pPr marL="0" algn="l" defTabSz="914400" rtl="0" eaLnBrk="1" latinLnBrk="0" hangingPunct="1">
                        <a:defRPr sz="1800" b="1" kern="1200">
                          <a:solidFill>
                            <a:schemeClr val="lt1"/>
                          </a:solidFill>
                          <a:latin typeface="Avenir LT Std 45 Book"/>
                        </a:defRPr>
                      </a:lvl1pPr>
                      <a:lvl2pPr marL="457200" algn="l" defTabSz="914400" rtl="0" eaLnBrk="1" latinLnBrk="0" hangingPunct="1">
                        <a:defRPr sz="1800" b="1" kern="1200">
                          <a:solidFill>
                            <a:schemeClr val="lt1"/>
                          </a:solidFill>
                          <a:latin typeface="Avenir LT Std 45 Book"/>
                        </a:defRPr>
                      </a:lvl2pPr>
                      <a:lvl3pPr marL="914400" algn="l" defTabSz="914400" rtl="0" eaLnBrk="1" latinLnBrk="0" hangingPunct="1">
                        <a:defRPr sz="1800" b="1" kern="1200">
                          <a:solidFill>
                            <a:schemeClr val="lt1"/>
                          </a:solidFill>
                          <a:latin typeface="Avenir LT Std 45 Book"/>
                        </a:defRPr>
                      </a:lvl3pPr>
                      <a:lvl4pPr marL="1371600" algn="l" defTabSz="914400" rtl="0" eaLnBrk="1" latinLnBrk="0" hangingPunct="1">
                        <a:defRPr sz="1800" b="1" kern="1200">
                          <a:solidFill>
                            <a:schemeClr val="lt1"/>
                          </a:solidFill>
                          <a:latin typeface="Avenir LT Std 45 Book"/>
                        </a:defRPr>
                      </a:lvl4pPr>
                      <a:lvl5pPr marL="1828800" algn="l" defTabSz="914400" rtl="0" eaLnBrk="1" latinLnBrk="0" hangingPunct="1">
                        <a:defRPr sz="1800" b="1" kern="1200">
                          <a:solidFill>
                            <a:schemeClr val="lt1"/>
                          </a:solidFill>
                          <a:latin typeface="Avenir LT Std 45 Book"/>
                        </a:defRPr>
                      </a:lvl5pPr>
                      <a:lvl6pPr marL="2286000" algn="l" defTabSz="914400" rtl="0" eaLnBrk="1" latinLnBrk="0" hangingPunct="1">
                        <a:defRPr sz="1800" b="1" kern="1200">
                          <a:solidFill>
                            <a:schemeClr val="lt1"/>
                          </a:solidFill>
                          <a:latin typeface="Avenir LT Std 45 Book"/>
                        </a:defRPr>
                      </a:lvl6pPr>
                      <a:lvl7pPr marL="2743200" algn="l" defTabSz="914400" rtl="0" eaLnBrk="1" latinLnBrk="0" hangingPunct="1">
                        <a:defRPr sz="1800" b="1" kern="1200">
                          <a:solidFill>
                            <a:schemeClr val="lt1"/>
                          </a:solidFill>
                          <a:latin typeface="Avenir LT Std 45 Book"/>
                        </a:defRPr>
                      </a:lvl7pPr>
                      <a:lvl8pPr marL="3200400" algn="l" defTabSz="914400" rtl="0" eaLnBrk="1" latinLnBrk="0" hangingPunct="1">
                        <a:defRPr sz="1800" b="1" kern="1200">
                          <a:solidFill>
                            <a:schemeClr val="lt1"/>
                          </a:solidFill>
                          <a:latin typeface="Avenir LT Std 45 Book"/>
                        </a:defRPr>
                      </a:lvl8pPr>
                      <a:lvl9pPr marL="3657600" algn="l" defTabSz="914400" rtl="0" eaLnBrk="1" latinLnBrk="0" hangingPunct="1">
                        <a:defRPr sz="1800" b="1" kern="1200">
                          <a:solidFill>
                            <a:schemeClr val="lt1"/>
                          </a:solidFill>
                          <a:latin typeface="Avenir LT Std 45 Book"/>
                        </a:defRPr>
                      </a:lvl9pPr>
                    </a:lstStyle>
                    <a:p>
                      <a:r>
                        <a:rPr lang="en-US" dirty="0"/>
                        <a:t>Examples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9D8B"/>
                    </a:solidFill>
                  </a:tcPr>
                </a:tc>
                <a:extLst>
                  <a:ext uri="{0D108BD9-81ED-4DB2-BD59-A6C34878D82A}">
                    <a16:rowId xmlns:a16="http://schemas.microsoft.com/office/drawing/2014/main" val="3536685396"/>
                  </a:ext>
                </a:extLst>
              </a:tr>
              <a:tr h="642567">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Part 11 (Building Code)</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Building Standards Commission (BSC)</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CEC approval not required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Tied to the 3-year code cycle</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Pacifica</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extLst>
                  <a:ext uri="{0D108BD9-81ED-4DB2-BD59-A6C34878D82A}">
                    <a16:rowId xmlns:a16="http://schemas.microsoft.com/office/drawing/2014/main" val="3754879306"/>
                  </a:ext>
                </a:extLst>
              </a:tr>
              <a:tr h="874043">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Part 6</a:t>
                      </a:r>
                    </a:p>
                    <a:p>
                      <a:r>
                        <a:rPr lang="en-US" dirty="0"/>
                        <a:t>(Energy Code)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California Energy Commission (CEC)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Can include energy efficiency measures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CEC approval required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a:t>Ojai</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extLst>
                  <a:ext uri="{0D108BD9-81ED-4DB2-BD59-A6C34878D82A}">
                    <a16:rowId xmlns:a16="http://schemas.microsoft.com/office/drawing/2014/main" val="2744752592"/>
                  </a:ext>
                </a:extLst>
              </a:tr>
              <a:tr h="980980">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Municipal Code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Building Standards Commission (BSC)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rowSpan="2">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Not tied to the 3-year code cycle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rowSpan="2">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pPr lvl="0">
                        <a:buNone/>
                      </a:pPr>
                      <a:r>
                        <a:rPr lang="en-US" dirty="0"/>
                        <a:t>Semi-permanent approach favors long-term measures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San Luis Obispo</a:t>
                      </a:r>
                    </a:p>
                    <a:p>
                      <a:r>
                        <a:rPr lang="en-US" dirty="0"/>
                        <a:t>Santa Cruz</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40000"/>
                      </a:srgbClr>
                    </a:solidFill>
                  </a:tcPr>
                </a:tc>
                <a:extLst>
                  <a:ext uri="{0D108BD9-81ED-4DB2-BD59-A6C34878D82A}">
                    <a16:rowId xmlns:a16="http://schemas.microsoft.com/office/drawing/2014/main" val="545288493"/>
                  </a:ext>
                </a:extLst>
              </a:tr>
              <a:tr h="874043">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Zoning Code (EV only)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Standards Commission (BSC)</a:t>
                      </a:r>
                    </a:p>
                    <a:p>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tc vMerge="1">
                  <a:txBody>
                    <a:bodyPr/>
                    <a:lstStyle/>
                    <a:p>
                      <a:endParaRPr lang="en-US" dirty="0"/>
                    </a:p>
                  </a:txBody>
                  <a:tcPr/>
                </a:tc>
                <a:tc vMerge="1">
                  <a:txBody>
                    <a:bodyPr/>
                    <a:lstStyle/>
                    <a:p>
                      <a:endParaRPr lang="en-US" dirty="0"/>
                    </a:p>
                  </a:txBody>
                  <a:tcPr/>
                </a:tc>
                <a:tc>
                  <a:txBody>
                    <a:bodyPr/>
                    <a:lstStyle>
                      <a:lvl1pPr marL="0" algn="l" defTabSz="914400" rtl="0" eaLnBrk="1" latinLnBrk="0" hangingPunct="1">
                        <a:defRPr sz="1800" kern="1200">
                          <a:solidFill>
                            <a:schemeClr val="dk1"/>
                          </a:solidFill>
                          <a:latin typeface="Avenir LT Std 45 Book"/>
                        </a:defRPr>
                      </a:lvl1pPr>
                      <a:lvl2pPr marL="457200" algn="l" defTabSz="914400" rtl="0" eaLnBrk="1" latinLnBrk="0" hangingPunct="1">
                        <a:defRPr sz="1800" kern="1200">
                          <a:solidFill>
                            <a:schemeClr val="dk1"/>
                          </a:solidFill>
                          <a:latin typeface="Avenir LT Std 45 Book"/>
                        </a:defRPr>
                      </a:lvl2pPr>
                      <a:lvl3pPr marL="914400" algn="l" defTabSz="914400" rtl="0" eaLnBrk="1" latinLnBrk="0" hangingPunct="1">
                        <a:defRPr sz="1800" kern="1200">
                          <a:solidFill>
                            <a:schemeClr val="dk1"/>
                          </a:solidFill>
                          <a:latin typeface="Avenir LT Std 45 Book"/>
                        </a:defRPr>
                      </a:lvl3pPr>
                      <a:lvl4pPr marL="1371600" algn="l" defTabSz="914400" rtl="0" eaLnBrk="1" latinLnBrk="0" hangingPunct="1">
                        <a:defRPr sz="1800" kern="1200">
                          <a:solidFill>
                            <a:schemeClr val="dk1"/>
                          </a:solidFill>
                          <a:latin typeface="Avenir LT Std 45 Book"/>
                        </a:defRPr>
                      </a:lvl4pPr>
                      <a:lvl5pPr marL="1828800" algn="l" defTabSz="914400" rtl="0" eaLnBrk="1" latinLnBrk="0" hangingPunct="1">
                        <a:defRPr sz="1800" kern="1200">
                          <a:solidFill>
                            <a:schemeClr val="dk1"/>
                          </a:solidFill>
                          <a:latin typeface="Avenir LT Std 45 Book"/>
                        </a:defRPr>
                      </a:lvl5pPr>
                      <a:lvl6pPr marL="2286000" algn="l" defTabSz="914400" rtl="0" eaLnBrk="1" latinLnBrk="0" hangingPunct="1">
                        <a:defRPr sz="1800" kern="1200">
                          <a:solidFill>
                            <a:schemeClr val="dk1"/>
                          </a:solidFill>
                          <a:latin typeface="Avenir LT Std 45 Book"/>
                        </a:defRPr>
                      </a:lvl6pPr>
                      <a:lvl7pPr marL="2743200" algn="l" defTabSz="914400" rtl="0" eaLnBrk="1" latinLnBrk="0" hangingPunct="1">
                        <a:defRPr sz="1800" kern="1200">
                          <a:solidFill>
                            <a:schemeClr val="dk1"/>
                          </a:solidFill>
                          <a:latin typeface="Avenir LT Std 45 Book"/>
                        </a:defRPr>
                      </a:lvl7pPr>
                      <a:lvl8pPr marL="3200400" algn="l" defTabSz="914400" rtl="0" eaLnBrk="1" latinLnBrk="0" hangingPunct="1">
                        <a:defRPr sz="1800" kern="1200">
                          <a:solidFill>
                            <a:schemeClr val="dk1"/>
                          </a:solidFill>
                          <a:latin typeface="Avenir LT Std 45 Book"/>
                        </a:defRPr>
                      </a:lvl8pPr>
                      <a:lvl9pPr marL="3657600" algn="l" defTabSz="914400" rtl="0" eaLnBrk="1" latinLnBrk="0" hangingPunct="1">
                        <a:defRPr sz="1800" kern="1200">
                          <a:solidFill>
                            <a:schemeClr val="dk1"/>
                          </a:solidFill>
                          <a:latin typeface="Avenir LT Std 45 Book"/>
                        </a:defRPr>
                      </a:lvl9pPr>
                    </a:lstStyle>
                    <a:p>
                      <a:r>
                        <a:rPr lang="en-US" dirty="0"/>
                        <a:t>San Luis Obispo</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9D8B">
                        <a:tint val="20000"/>
                      </a:srgbClr>
                    </a:solidFill>
                  </a:tcPr>
                </a:tc>
                <a:extLst>
                  <a:ext uri="{0D108BD9-81ED-4DB2-BD59-A6C34878D82A}">
                    <a16:rowId xmlns:a16="http://schemas.microsoft.com/office/drawing/2014/main" val="3401806698"/>
                  </a:ext>
                </a:extLst>
              </a:tr>
            </a:tbl>
          </a:graphicData>
        </a:graphic>
      </p:graphicFrame>
    </p:spTree>
    <p:extLst>
      <p:ext uri="{BB962C8B-B14F-4D97-AF65-F5344CB8AC3E}">
        <p14:creationId xmlns:p14="http://schemas.microsoft.com/office/powerpoint/2010/main" val="4045316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B10BB7E-3676-4D33-8806-904BEC8F8B20}"/>
              </a:ext>
            </a:extLst>
          </p:cNvPr>
          <p:cNvGraphicFramePr>
            <a:graphicFrameLocks noGrp="1"/>
          </p:cNvGraphicFramePr>
          <p:nvPr>
            <p:extLst>
              <p:ext uri="{D42A27DB-BD31-4B8C-83A1-F6EECF244321}">
                <p14:modId xmlns:p14="http://schemas.microsoft.com/office/powerpoint/2010/main" val="434324358"/>
              </p:ext>
            </p:extLst>
          </p:nvPr>
        </p:nvGraphicFramePr>
        <p:xfrm>
          <a:off x="269811" y="1882317"/>
          <a:ext cx="11283804" cy="4124582"/>
        </p:xfrm>
        <a:graphic>
          <a:graphicData uri="http://schemas.openxmlformats.org/drawingml/2006/table">
            <a:tbl>
              <a:tblPr firstRow="1" firstCol="1" bandRow="1">
                <a:tableStyleId>{5C22544A-7EE6-4342-B048-85BDC9FD1C3A}</a:tableStyleId>
              </a:tblPr>
              <a:tblGrid>
                <a:gridCol w="1970471">
                  <a:extLst>
                    <a:ext uri="{9D8B030D-6E8A-4147-A177-3AD203B41FA5}">
                      <a16:colId xmlns:a16="http://schemas.microsoft.com/office/drawing/2014/main" val="1961885408"/>
                    </a:ext>
                  </a:extLst>
                </a:gridCol>
                <a:gridCol w="2275170">
                  <a:extLst>
                    <a:ext uri="{9D8B030D-6E8A-4147-A177-3AD203B41FA5}">
                      <a16:colId xmlns:a16="http://schemas.microsoft.com/office/drawing/2014/main" val="1598221176"/>
                    </a:ext>
                  </a:extLst>
                </a:gridCol>
                <a:gridCol w="2021735">
                  <a:extLst>
                    <a:ext uri="{9D8B030D-6E8A-4147-A177-3AD203B41FA5}">
                      <a16:colId xmlns:a16="http://schemas.microsoft.com/office/drawing/2014/main" val="943595004"/>
                    </a:ext>
                  </a:extLst>
                </a:gridCol>
                <a:gridCol w="5016428">
                  <a:extLst>
                    <a:ext uri="{9D8B030D-6E8A-4147-A177-3AD203B41FA5}">
                      <a16:colId xmlns:a16="http://schemas.microsoft.com/office/drawing/2014/main" val="4059304272"/>
                    </a:ext>
                  </a:extLst>
                </a:gridCol>
              </a:tblGrid>
              <a:tr h="587377">
                <a:tc>
                  <a:txBody>
                    <a:bodyPr/>
                    <a:lstStyle/>
                    <a:p>
                      <a:pPr marL="0" marR="0">
                        <a:lnSpc>
                          <a:spcPct val="115000"/>
                        </a:lnSpc>
                        <a:spcBef>
                          <a:spcPts val="0"/>
                        </a:spcBef>
                        <a:spcAft>
                          <a:spcPts val="0"/>
                        </a:spcAft>
                      </a:pPr>
                      <a:endParaRPr lang="en-US" sz="1400">
                        <a:effectLst/>
                        <a:latin typeface="Source Sans Pro"/>
                        <a:ea typeface="Source Sans Pro"/>
                        <a:cs typeface="Times New Roman" panose="02020603050405020304" pitchFamily="18" charset="0"/>
                      </a:endParaRPr>
                    </a:p>
                  </a:txBody>
                  <a:tcPr marL="24425" marR="24425" marT="0" marB="0">
                    <a:noFill/>
                  </a:tcPr>
                </a:tc>
                <a:tc>
                  <a:txBody>
                    <a:bodyPr/>
                    <a:lstStyle/>
                    <a:p>
                      <a:pPr marL="0" marR="0" algn="ctr">
                        <a:lnSpc>
                          <a:spcPct val="115000"/>
                        </a:lnSpc>
                        <a:spcBef>
                          <a:spcPts val="0"/>
                        </a:spcBef>
                        <a:spcAft>
                          <a:spcPts val="0"/>
                        </a:spcAft>
                      </a:pPr>
                      <a:r>
                        <a:rPr lang="en-US" sz="1800">
                          <a:effectLst/>
                          <a:latin typeface="Source Sans Pro"/>
                          <a:ea typeface="Source Sans Pro"/>
                        </a:rPr>
                        <a:t>2019 </a:t>
                      </a:r>
                      <a:r>
                        <a:rPr lang="en-US" sz="1800" err="1">
                          <a:effectLst/>
                          <a:latin typeface="Source Sans Pro"/>
                          <a:ea typeface="Source Sans Pro"/>
                        </a:rPr>
                        <a:t>CALGreen</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a:txBody>
                    <a:bodyPr/>
                    <a:lstStyle/>
                    <a:p>
                      <a:pPr marL="0" marR="0" algn="ctr">
                        <a:lnSpc>
                          <a:spcPct val="115000"/>
                        </a:lnSpc>
                        <a:spcBef>
                          <a:spcPts val="0"/>
                        </a:spcBef>
                        <a:spcAft>
                          <a:spcPts val="0"/>
                        </a:spcAft>
                      </a:pPr>
                      <a:r>
                        <a:rPr lang="en-US" sz="1800">
                          <a:effectLst/>
                          <a:latin typeface="Source Sans Pro"/>
                          <a:ea typeface="Source Sans Pro"/>
                        </a:rPr>
                        <a:t>2022 </a:t>
                      </a:r>
                      <a:r>
                        <a:rPr lang="en-US" sz="1800" err="1">
                          <a:effectLst/>
                          <a:latin typeface="Source Sans Pro"/>
                          <a:ea typeface="Source Sans Pro"/>
                        </a:rPr>
                        <a:t>CALGreen</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rowSpan="2">
                  <a:txBody>
                    <a:bodyPr/>
                    <a:lstStyle/>
                    <a:p>
                      <a:pPr marL="0" marR="0" algn="ctr">
                        <a:lnSpc>
                          <a:spcPct val="115000"/>
                        </a:lnSpc>
                        <a:spcBef>
                          <a:spcPts val="0"/>
                        </a:spcBef>
                        <a:spcAft>
                          <a:spcPts val="0"/>
                        </a:spcAft>
                      </a:pPr>
                      <a:r>
                        <a:rPr lang="en-US" sz="1800">
                          <a:effectLst/>
                          <a:latin typeface="Source Sans Pro"/>
                          <a:ea typeface="Source Sans Pro"/>
                        </a:rPr>
                        <a:t>Model Code</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extLst>
                  <a:ext uri="{0D108BD9-81ED-4DB2-BD59-A6C34878D82A}">
                    <a16:rowId xmlns:a16="http://schemas.microsoft.com/office/drawing/2014/main" val="2107433766"/>
                  </a:ext>
                </a:extLst>
              </a:tr>
              <a:tr h="351028">
                <a:tc>
                  <a:txBody>
                    <a:bodyPr/>
                    <a:lstStyle/>
                    <a:p>
                      <a:pPr marL="0" marR="0">
                        <a:lnSpc>
                          <a:spcPct val="115000"/>
                        </a:lnSpc>
                        <a:spcBef>
                          <a:spcPts val="0"/>
                        </a:spcBef>
                        <a:spcAft>
                          <a:spcPts val="0"/>
                        </a:spcAft>
                      </a:pPr>
                      <a:endParaRPr lang="en-US" sz="1400">
                        <a:effectLst/>
                        <a:latin typeface="Source Sans Pro"/>
                        <a:ea typeface="Source Sans Pro"/>
                        <a:cs typeface="Times New Roman" panose="02020603050405020304" pitchFamily="18" charset="0"/>
                      </a:endParaRPr>
                    </a:p>
                  </a:txBody>
                  <a:tcPr marL="24425" marR="24425" marT="0" marB="0">
                    <a:noFill/>
                  </a:tcPr>
                </a:tc>
                <a:tc>
                  <a:txBody>
                    <a:bodyPr/>
                    <a:lstStyle/>
                    <a:p>
                      <a:pPr marL="0" marR="0" algn="ctr">
                        <a:lnSpc>
                          <a:spcPct val="115000"/>
                        </a:lnSpc>
                        <a:spcBef>
                          <a:spcPts val="0"/>
                        </a:spcBef>
                        <a:spcAft>
                          <a:spcPts val="0"/>
                        </a:spcAft>
                      </a:pPr>
                      <a:r>
                        <a:rPr lang="en-US" sz="1800">
                          <a:effectLst/>
                          <a:latin typeface="Source Sans Pro"/>
                          <a:ea typeface="Source Sans Pro"/>
                        </a:rPr>
                        <a:t>Mandatory</a:t>
                      </a:r>
                      <a:endParaRPr lang="en-US" sz="1800">
                        <a:effectLst/>
                        <a:latin typeface="Source Sans Pro"/>
                        <a:ea typeface="Source Sans Pro"/>
                        <a:cs typeface="Times New Roman" panose="02020603050405020304" pitchFamily="18" charset="0"/>
                      </a:endParaRPr>
                    </a:p>
                  </a:txBody>
                  <a:tcPr marL="24425" marR="24425" marT="0" marB="0" anchor="ctr">
                    <a:solidFill>
                      <a:schemeClr val="bg1">
                        <a:lumMod val="75000"/>
                      </a:schemeClr>
                    </a:solidFill>
                  </a:tcPr>
                </a:tc>
                <a:tc>
                  <a:txBody>
                    <a:bodyPr/>
                    <a:lstStyle/>
                    <a:p>
                      <a:pPr marL="0" marR="0" algn="ctr">
                        <a:lnSpc>
                          <a:spcPct val="115000"/>
                        </a:lnSpc>
                        <a:spcBef>
                          <a:spcPts val="0"/>
                        </a:spcBef>
                        <a:spcAft>
                          <a:spcPts val="0"/>
                        </a:spcAft>
                      </a:pPr>
                      <a:r>
                        <a:rPr lang="en-US" sz="1800">
                          <a:effectLst/>
                          <a:latin typeface="Source Sans Pro"/>
                          <a:ea typeface="Source Sans Pro"/>
                        </a:rPr>
                        <a:t>Mandatory</a:t>
                      </a:r>
                      <a:endParaRPr lang="en-US" sz="1800">
                        <a:effectLst/>
                        <a:latin typeface="Source Sans Pro"/>
                        <a:ea typeface="Source Sans Pro"/>
                        <a:cs typeface="Times New Roman" panose="02020603050405020304" pitchFamily="18" charset="0"/>
                      </a:endParaRPr>
                    </a:p>
                  </a:txBody>
                  <a:tcPr marL="24425" marR="24425" marT="0" marB="0" anchor="ctr">
                    <a:solidFill>
                      <a:schemeClr val="bg1">
                        <a:lumMod val="75000"/>
                      </a:schemeClr>
                    </a:solidFill>
                  </a:tcPr>
                </a:tc>
                <a:tc vMerge="1">
                  <a:txBody>
                    <a:bodyPr/>
                    <a:lstStyle/>
                    <a:p>
                      <a:pPr marL="0" marR="0" algn="ctr">
                        <a:lnSpc>
                          <a:spcPct val="115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422" marR="43422" marT="0" marB="0" anchor="ctr"/>
                </a:tc>
                <a:extLst>
                  <a:ext uri="{0D108BD9-81ED-4DB2-BD59-A6C34878D82A}">
                    <a16:rowId xmlns:a16="http://schemas.microsoft.com/office/drawing/2014/main" val="176424151"/>
                  </a:ext>
                </a:extLst>
              </a:tr>
              <a:tr h="3186177">
                <a:tc>
                  <a:txBody>
                    <a:bodyPr/>
                    <a:lstStyle/>
                    <a:p>
                      <a:pPr marL="0" marR="0" algn="ctr">
                        <a:lnSpc>
                          <a:spcPct val="115000"/>
                        </a:lnSpc>
                        <a:spcBef>
                          <a:spcPts val="0"/>
                        </a:spcBef>
                        <a:spcAft>
                          <a:spcPts val="0"/>
                        </a:spcAft>
                      </a:pPr>
                      <a:r>
                        <a:rPr lang="en-US" sz="1800">
                          <a:effectLst/>
                          <a:latin typeface="Source Sans Pro"/>
                          <a:ea typeface="Source Sans Pro"/>
                        </a:rPr>
                        <a:t>Single Family Homes and </a:t>
                      </a:r>
                      <a:endParaRPr lang="en-US" sz="1800">
                        <a:effectLst/>
                        <a:latin typeface="Source Sans Pro" panose="020B0503030403020204" pitchFamily="34" charset="0"/>
                        <a:ea typeface="Source Sans Pro" panose="020B0503030403020204" pitchFamily="34" charset="0"/>
                      </a:endParaRPr>
                    </a:p>
                    <a:p>
                      <a:pPr marL="0" marR="0" algn="ctr">
                        <a:lnSpc>
                          <a:spcPct val="115000"/>
                        </a:lnSpc>
                        <a:spcBef>
                          <a:spcPts val="0"/>
                        </a:spcBef>
                        <a:spcAft>
                          <a:spcPts val="0"/>
                        </a:spcAft>
                      </a:pPr>
                      <a:r>
                        <a:rPr lang="en-US" sz="1800">
                          <a:effectLst/>
                          <a:latin typeface="Source Sans Pro"/>
                          <a:ea typeface="Source Sans Pro"/>
                          <a:cs typeface="Times New Roman"/>
                        </a:rPr>
                        <a:t>Two-Family</a:t>
                      </a:r>
                    </a:p>
                    <a:p>
                      <a:pPr marL="0" marR="0" algn="ctr">
                        <a:lnSpc>
                          <a:spcPct val="115000"/>
                        </a:lnSpc>
                        <a:spcBef>
                          <a:spcPts val="0"/>
                        </a:spcBef>
                        <a:spcAft>
                          <a:spcPts val="0"/>
                        </a:spcAft>
                      </a:pPr>
                      <a:r>
                        <a:rPr lang="en-US" sz="1800">
                          <a:effectLst/>
                          <a:latin typeface="Source Sans Pro"/>
                          <a:ea typeface="Source Sans Pro"/>
                          <a:cs typeface="Times New Roman"/>
                        </a:rPr>
                        <a:t>Townhomes</a:t>
                      </a:r>
                    </a:p>
                  </a:txBody>
                  <a:tcPr marL="24425" marR="24425" marT="0" marB="0" anchor="ctr">
                    <a:solidFill>
                      <a:srgbClr val="1E9D8B"/>
                    </a:solidFill>
                  </a:tcPr>
                </a:tc>
                <a:tc gridSpan="2">
                  <a:txBody>
                    <a:bodyPr/>
                    <a:lstStyle/>
                    <a:p>
                      <a:pPr marL="0" marR="0" algn="ctr">
                        <a:lnSpc>
                          <a:spcPct val="115000"/>
                        </a:lnSpc>
                        <a:spcBef>
                          <a:spcPts val="0"/>
                        </a:spcBef>
                        <a:spcAft>
                          <a:spcPts val="0"/>
                        </a:spcAft>
                      </a:pPr>
                      <a:r>
                        <a:rPr lang="en-US" sz="1800">
                          <a:effectLst/>
                          <a:latin typeface="Source Sans Pro"/>
                          <a:ea typeface="Source Sans Pro"/>
                        </a:rPr>
                        <a:t>(1) Level 2 EV Capable for one parking </a:t>
                      </a:r>
                      <a:endParaRPr lang="en-US">
                        <a:latin typeface="Source Sans Pro"/>
                        <a:ea typeface="Source Sans Pro"/>
                      </a:endParaRPr>
                    </a:p>
                    <a:p>
                      <a:pPr marL="0" marR="0" lvl="0" algn="ctr">
                        <a:lnSpc>
                          <a:spcPct val="114999"/>
                        </a:lnSpc>
                        <a:spcBef>
                          <a:spcPts val="0"/>
                        </a:spcBef>
                        <a:spcAft>
                          <a:spcPts val="0"/>
                        </a:spcAft>
                        <a:buNone/>
                      </a:pPr>
                      <a:r>
                        <a:rPr lang="en-US" sz="1800">
                          <a:effectLst/>
                          <a:latin typeface="Source Sans Pro"/>
                          <a:ea typeface="Source Sans Pro"/>
                        </a:rPr>
                        <a:t>space per dwelling unit</a:t>
                      </a: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4425" marR="24425" marT="0" marB="0" anchor="ctr"/>
                </a:tc>
                <a:tc hMerge="1">
                  <a:txBody>
                    <a:bodyPr/>
                    <a:lstStyle/>
                    <a:p>
                      <a:pPr marL="0" marR="0" algn="ctr">
                        <a:lnSpc>
                          <a:spcPct val="115000"/>
                        </a:lnSpc>
                        <a:spcBef>
                          <a:spcPts val="0"/>
                        </a:spcBef>
                        <a:spcAft>
                          <a:spcPts val="0"/>
                        </a:spcAft>
                      </a:pPr>
                      <a:endParaRPr lang="en-US" sz="2000" i="1">
                        <a:effectLst/>
                        <a:latin typeface="Calibri" panose="020F0502020204030204" pitchFamily="34" charset="0"/>
                        <a:ea typeface="Calibri" panose="020F0502020204030204" pitchFamily="34" charset="0"/>
                        <a:cs typeface="Times New Roman" panose="02020603050405020304" pitchFamily="18" charset="0"/>
                      </a:endParaRPr>
                    </a:p>
                  </a:txBody>
                  <a:tcPr marL="32567" marR="32567" marT="0" marB="0" anchor="ctr"/>
                </a:tc>
                <a:tc>
                  <a:txBody>
                    <a:bodyPr/>
                    <a:lstStyle/>
                    <a:p>
                      <a:pPr marL="457200" marR="0" lvl="1" indent="0" algn="l">
                        <a:lnSpc>
                          <a:spcPct val="115000"/>
                        </a:lnSpc>
                        <a:spcBef>
                          <a:spcPts val="0"/>
                        </a:spcBef>
                        <a:spcAft>
                          <a:spcPts val="0"/>
                        </a:spcAft>
                        <a:buFont typeface="Arial" panose="020B0604020202020204" pitchFamily="34" charset="0"/>
                        <a:buNone/>
                      </a:pPr>
                      <a:r>
                        <a:rPr lang="en-US" sz="1800">
                          <a:effectLst/>
                          <a:latin typeface="Source Sans Pro"/>
                          <a:ea typeface="Source Sans Pro"/>
                        </a:rPr>
                        <a:t>2 EV spaces total:</a:t>
                      </a:r>
                    </a:p>
                    <a:p>
                      <a:pPr marL="628650" marR="0" lvl="1" indent="-171450" algn="l">
                        <a:lnSpc>
                          <a:spcPct val="115000"/>
                        </a:lnSpc>
                        <a:spcBef>
                          <a:spcPts val="0"/>
                        </a:spcBef>
                        <a:spcAft>
                          <a:spcPts val="0"/>
                        </a:spcAft>
                        <a:buFont typeface="Arial" panose="020B0604020202020204" pitchFamily="34" charset="0"/>
                        <a:buChar char="•"/>
                      </a:pPr>
                      <a:r>
                        <a:rPr lang="en-US" sz="1800">
                          <a:effectLst/>
                          <a:latin typeface="Source Sans Pro"/>
                          <a:ea typeface="Source Sans Pro"/>
                        </a:rPr>
                        <a:t>1 Level 2 EV Ready circuit </a:t>
                      </a:r>
                    </a:p>
                    <a:p>
                      <a:pPr marL="628650" marR="0" lvl="1"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800" i="0">
                          <a:solidFill>
                            <a:schemeClr val="tx1"/>
                          </a:solidFill>
                          <a:effectLst/>
                          <a:latin typeface="Source Sans Pro"/>
                          <a:ea typeface="Source Sans Pro"/>
                        </a:rPr>
                        <a:t>1 Level 1 EV Ready circuit</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US" sz="1800" i="0">
                        <a:solidFill>
                          <a:schemeClr val="tx1"/>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US" sz="1800" i="0">
                        <a:solidFill>
                          <a:schemeClr val="tx1"/>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US" sz="1800" i="0">
                        <a:solidFill>
                          <a:schemeClr val="tx1"/>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US" sz="1800" i="0">
                        <a:solidFill>
                          <a:schemeClr val="tx1"/>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US" sz="1800" i="0">
                        <a:solidFill>
                          <a:schemeClr val="tx1"/>
                        </a:solidFill>
                        <a:effectLst/>
                        <a:latin typeface="Source Sans Pro" panose="020B0503030403020204" pitchFamily="34" charset="0"/>
                        <a:ea typeface="Source Sans Pro" panose="020B0503030403020204" pitchFamily="34" charset="0"/>
                      </a:endParaRPr>
                    </a:p>
                  </a:txBody>
                  <a:tcPr marL="24425" marR="24425" marT="0" marB="0" anchor="ctr"/>
                </a:tc>
                <a:extLst>
                  <a:ext uri="{0D108BD9-81ED-4DB2-BD59-A6C34878D82A}">
                    <a16:rowId xmlns:a16="http://schemas.microsoft.com/office/drawing/2014/main" val="2740491200"/>
                  </a:ext>
                </a:extLst>
              </a:tr>
            </a:tbl>
          </a:graphicData>
        </a:graphic>
      </p:graphicFrame>
      <p:pic>
        <p:nvPicPr>
          <p:cNvPr id="6" name="Picture 2" descr="Image result for fiat 500e">
            <a:extLst>
              <a:ext uri="{FF2B5EF4-FFF2-40B4-BE49-F238E27FC236}">
                <a16:creationId xmlns:a16="http://schemas.microsoft.com/office/drawing/2014/main" id="{BAEFB083-158D-4802-B2D0-F2F1EDA27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832" y="5353614"/>
            <a:ext cx="813072" cy="536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6E82B8-888E-419A-8378-E53DAD5F6F2D}"/>
              </a:ext>
            </a:extLst>
          </p:cNvPr>
          <p:cNvPicPr>
            <a:picLocks noChangeAspect="1"/>
          </p:cNvPicPr>
          <p:nvPr/>
        </p:nvPicPr>
        <p:blipFill>
          <a:blip r:embed="rId4" cstate="print">
            <a:clrChange>
              <a:clrFrom>
                <a:srgbClr val="FEFEFE"/>
              </a:clrFrom>
              <a:clrTo>
                <a:srgbClr val="FEFEFE">
                  <a:alpha val="0"/>
                </a:srgbClr>
              </a:clrTo>
            </a:clrChange>
          </a:blip>
          <a:stretch>
            <a:fillRect/>
          </a:stretch>
        </p:blipFill>
        <p:spPr>
          <a:xfrm>
            <a:off x="3312563" y="4521394"/>
            <a:ext cx="2367283" cy="1069707"/>
          </a:xfrm>
          <a:prstGeom prst="rect">
            <a:avLst/>
          </a:prstGeom>
        </p:spPr>
      </p:pic>
      <p:pic>
        <p:nvPicPr>
          <p:cNvPr id="8" name="Picture 7">
            <a:extLst>
              <a:ext uri="{FF2B5EF4-FFF2-40B4-BE49-F238E27FC236}">
                <a16:creationId xmlns:a16="http://schemas.microsoft.com/office/drawing/2014/main" id="{6DE57080-28D8-4DA7-85AF-B362996114D7}"/>
              </a:ext>
            </a:extLst>
          </p:cNvPr>
          <p:cNvPicPr>
            <a:picLocks noChangeAspect="1"/>
          </p:cNvPicPr>
          <p:nvPr/>
        </p:nvPicPr>
        <p:blipFill>
          <a:blip r:embed="rId5" cstate="print"/>
          <a:stretch>
            <a:fillRect/>
          </a:stretch>
        </p:blipFill>
        <p:spPr>
          <a:xfrm>
            <a:off x="8479064" y="5435941"/>
            <a:ext cx="371972" cy="371972"/>
          </a:xfrm>
          <a:prstGeom prst="rect">
            <a:avLst/>
          </a:prstGeom>
        </p:spPr>
      </p:pic>
      <p:pic>
        <p:nvPicPr>
          <p:cNvPr id="9" name="Picture 2" descr="50A Industrial Receptacle, Black; Tamper Resistant: No">
            <a:extLst>
              <a:ext uri="{FF2B5EF4-FFF2-40B4-BE49-F238E27FC236}">
                <a16:creationId xmlns:a16="http://schemas.microsoft.com/office/drawing/2014/main" id="{B207606B-66B0-4C78-90CC-E01AD188F2D4}"/>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423087" y="4665223"/>
            <a:ext cx="483926" cy="483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car&#10;&#10;Description automatically generated">
            <a:extLst>
              <a:ext uri="{FF2B5EF4-FFF2-40B4-BE49-F238E27FC236}">
                <a16:creationId xmlns:a16="http://schemas.microsoft.com/office/drawing/2014/main" id="{BE046484-6B16-434E-80FE-C604C49488A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8950" y="4655322"/>
            <a:ext cx="1196837" cy="426475"/>
          </a:xfrm>
          <a:prstGeom prst="rect">
            <a:avLst/>
          </a:prstGeom>
        </p:spPr>
      </p:pic>
      <p:sp>
        <p:nvSpPr>
          <p:cNvPr id="12" name="Rectangle 11">
            <a:extLst>
              <a:ext uri="{FF2B5EF4-FFF2-40B4-BE49-F238E27FC236}">
                <a16:creationId xmlns:a16="http://schemas.microsoft.com/office/drawing/2014/main" id="{CD3D71CB-68C8-426B-B678-223783E08E56}"/>
              </a:ext>
            </a:extLst>
          </p:cNvPr>
          <p:cNvSpPr/>
          <p:nvPr/>
        </p:nvSpPr>
        <p:spPr>
          <a:xfrm>
            <a:off x="9834139" y="4770467"/>
            <a:ext cx="994889" cy="820634"/>
          </a:xfrm>
          <a:prstGeom prst="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kern="1200">
              <a:solidFill>
                <a:prstClr val="white"/>
              </a:solidFill>
              <a:latin typeface="Calibri"/>
            </a:endParaRPr>
          </a:p>
        </p:txBody>
      </p:sp>
      <p:sp>
        <p:nvSpPr>
          <p:cNvPr id="13" name="Rectangle 12">
            <a:extLst>
              <a:ext uri="{FF2B5EF4-FFF2-40B4-BE49-F238E27FC236}">
                <a16:creationId xmlns:a16="http://schemas.microsoft.com/office/drawing/2014/main" id="{F629E92E-BD33-4409-9043-D38E50333556}"/>
              </a:ext>
            </a:extLst>
          </p:cNvPr>
          <p:cNvSpPr/>
          <p:nvPr/>
        </p:nvSpPr>
        <p:spPr>
          <a:xfrm>
            <a:off x="9785867" y="4852437"/>
            <a:ext cx="1043162" cy="738664"/>
          </a:xfrm>
          <a:prstGeom prst="rect">
            <a:avLst/>
          </a:prstGeom>
        </p:spPr>
        <p:txBody>
          <a:bodyPr wrap="square">
            <a:spAutoFit/>
          </a:bodyPr>
          <a:lstStyle/>
          <a:p>
            <a:pPr algn="ctr" defTabSz="685800">
              <a:buClrTx/>
              <a:defRPr/>
            </a:pPr>
            <a:r>
              <a:rPr lang="en-US" sz="1400" kern="1200">
                <a:solidFill>
                  <a:srgbClr val="444655"/>
                </a:solidFill>
                <a:effectLst>
                  <a:innerShdw blurRad="63500" dist="50800" dir="16200000">
                    <a:prstClr val="black">
                      <a:alpha val="50000"/>
                    </a:prstClr>
                  </a:innerShdw>
                </a:effectLst>
                <a:latin typeface="Calibri" panose="020F0502020204030204" pitchFamily="34" charset="0"/>
                <a:ea typeface="+mn-ea"/>
                <a:cs typeface="Times New Roman" panose="02020603050405020304" pitchFamily="18" charset="0"/>
              </a:rPr>
              <a:t>ELECTRIC </a:t>
            </a:r>
          </a:p>
          <a:p>
            <a:pPr algn="ctr" defTabSz="685800">
              <a:buClrTx/>
              <a:defRPr/>
            </a:pPr>
            <a:r>
              <a:rPr lang="en-US" sz="1400" kern="1200">
                <a:solidFill>
                  <a:srgbClr val="444655"/>
                </a:solidFill>
                <a:effectLst>
                  <a:innerShdw blurRad="63500" dist="50800" dir="16200000">
                    <a:prstClr val="black">
                      <a:alpha val="50000"/>
                    </a:prstClr>
                  </a:innerShdw>
                </a:effectLst>
                <a:latin typeface="Calibri" panose="020F0502020204030204" pitchFamily="34" charset="0"/>
                <a:ea typeface="+mn-ea"/>
                <a:cs typeface="Times New Roman" panose="02020603050405020304" pitchFamily="18" charset="0"/>
              </a:rPr>
              <a:t>VEHICLE </a:t>
            </a:r>
          </a:p>
          <a:p>
            <a:pPr algn="ctr" defTabSz="685800">
              <a:buClrTx/>
              <a:defRPr/>
            </a:pPr>
            <a:r>
              <a:rPr lang="en-US" sz="1400" kern="1200">
                <a:solidFill>
                  <a:srgbClr val="444655"/>
                </a:solidFill>
                <a:effectLst>
                  <a:innerShdw blurRad="63500" dist="50800" dir="16200000">
                    <a:prstClr val="black">
                      <a:alpha val="50000"/>
                    </a:prstClr>
                  </a:innerShdw>
                </a:effectLst>
                <a:latin typeface="Calibri" panose="020F0502020204030204" pitchFamily="34" charset="0"/>
                <a:ea typeface="+mn-ea"/>
                <a:cs typeface="Times New Roman" panose="02020603050405020304" pitchFamily="18" charset="0"/>
              </a:rPr>
              <a:t>OUTLET</a:t>
            </a:r>
            <a:endParaRPr lang="en-GB" sz="1400" kern="1200">
              <a:solidFill>
                <a:srgbClr val="444655"/>
              </a:solidFill>
              <a:effectLst>
                <a:innerShdw blurRad="63500" dist="50800" dir="16200000">
                  <a:prstClr val="black">
                    <a:alpha val="50000"/>
                  </a:prstClr>
                </a:innerShdw>
              </a:effectLst>
              <a:latin typeface="Calibri"/>
              <a:ea typeface="+mn-ea"/>
              <a:cs typeface="+mn-cs"/>
            </a:endParaRPr>
          </a:p>
        </p:txBody>
      </p:sp>
      <p:sp>
        <p:nvSpPr>
          <p:cNvPr id="14" name="Text Placeholder 2">
            <a:extLst>
              <a:ext uri="{FF2B5EF4-FFF2-40B4-BE49-F238E27FC236}">
                <a16:creationId xmlns:a16="http://schemas.microsoft.com/office/drawing/2014/main" id="{C4E00B0C-9C4E-40F6-B61E-9A96F1C9C77A}"/>
              </a:ext>
            </a:extLst>
          </p:cNvPr>
          <p:cNvSpPr txBox="1">
            <a:spLocks/>
          </p:cNvSpPr>
          <p:nvPr/>
        </p:nvSpPr>
        <p:spPr>
          <a:xfrm>
            <a:off x="269811" y="160054"/>
            <a:ext cx="7100807" cy="64135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2022 Program - Key Concepts</a:t>
            </a:r>
            <a:endParaRPr lang="en-US" b="1" dirty="0"/>
          </a:p>
        </p:txBody>
      </p:sp>
      <p:sp>
        <p:nvSpPr>
          <p:cNvPr id="3" name="TextBox 2">
            <a:extLst>
              <a:ext uri="{FF2B5EF4-FFF2-40B4-BE49-F238E27FC236}">
                <a16:creationId xmlns:a16="http://schemas.microsoft.com/office/drawing/2014/main" id="{9ACC3531-1482-4383-BC9C-B7A8922E46CB}"/>
              </a:ext>
            </a:extLst>
          </p:cNvPr>
          <p:cNvSpPr txBox="1"/>
          <p:nvPr/>
        </p:nvSpPr>
        <p:spPr>
          <a:xfrm>
            <a:off x="189986" y="6162058"/>
            <a:ext cx="9847055" cy="338554"/>
          </a:xfrm>
          <a:prstGeom prst="rect">
            <a:avLst/>
          </a:prstGeom>
          <a:noFill/>
        </p:spPr>
        <p:txBody>
          <a:bodyPr wrap="none" rtlCol="0">
            <a:spAutoFit/>
          </a:bodyPr>
          <a:lstStyle/>
          <a:p>
            <a:r>
              <a:rPr lang="en-US" sz="1600"/>
              <a:t>3CE offers incentives through the </a:t>
            </a:r>
            <a:r>
              <a:rPr lang="en-US" sz="1600">
                <a:hlinkClick r:id="rId8"/>
              </a:rPr>
              <a:t>electrify-your-ride program </a:t>
            </a:r>
            <a:r>
              <a:rPr lang="en-US" sz="1600"/>
              <a:t>for EVs, chargers and electrical infrastructure</a:t>
            </a:r>
          </a:p>
        </p:txBody>
      </p:sp>
      <p:sp>
        <p:nvSpPr>
          <p:cNvPr id="15" name="Title 1">
            <a:extLst>
              <a:ext uri="{FF2B5EF4-FFF2-40B4-BE49-F238E27FC236}">
                <a16:creationId xmlns:a16="http://schemas.microsoft.com/office/drawing/2014/main" id="{F3063499-F28E-C389-2B82-1F7C7B68FA43}"/>
              </a:ext>
            </a:extLst>
          </p:cNvPr>
          <p:cNvSpPr>
            <a:spLocks noGrp="1"/>
          </p:cNvSpPr>
          <p:nvPr>
            <p:ph type="ctrTitle"/>
          </p:nvPr>
        </p:nvSpPr>
        <p:spPr>
          <a:xfrm>
            <a:off x="198148" y="848255"/>
            <a:ext cx="11812027" cy="818273"/>
          </a:xfrm>
        </p:spPr>
        <p:txBody>
          <a:bodyPr>
            <a:normAutofit/>
          </a:bodyPr>
          <a:lstStyle/>
          <a:p>
            <a:r>
              <a:rPr lang="en-US" sz="3200"/>
              <a:t>EV Infrastructure – New Construction</a:t>
            </a:r>
          </a:p>
        </p:txBody>
      </p:sp>
    </p:spTree>
    <p:extLst>
      <p:ext uri="{BB962C8B-B14F-4D97-AF65-F5344CB8AC3E}">
        <p14:creationId xmlns:p14="http://schemas.microsoft.com/office/powerpoint/2010/main" val="4061316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39CE-4EBA-4F0D-AE17-B8C594CA439B}"/>
              </a:ext>
            </a:extLst>
          </p:cNvPr>
          <p:cNvSpPr>
            <a:spLocks noGrp="1"/>
          </p:cNvSpPr>
          <p:nvPr>
            <p:ph type="ctrTitle"/>
          </p:nvPr>
        </p:nvSpPr>
        <p:spPr>
          <a:xfrm>
            <a:off x="198148" y="848255"/>
            <a:ext cx="11812027" cy="818273"/>
          </a:xfrm>
        </p:spPr>
        <p:txBody>
          <a:bodyPr>
            <a:normAutofit/>
          </a:bodyPr>
          <a:lstStyle/>
          <a:p>
            <a:r>
              <a:rPr lang="en-US" sz="3200"/>
              <a:t>EV Infrastructure – New Construction</a:t>
            </a:r>
          </a:p>
        </p:txBody>
      </p:sp>
      <p:graphicFrame>
        <p:nvGraphicFramePr>
          <p:cNvPr id="14" name="Table 13">
            <a:extLst>
              <a:ext uri="{FF2B5EF4-FFF2-40B4-BE49-F238E27FC236}">
                <a16:creationId xmlns:a16="http://schemas.microsoft.com/office/drawing/2014/main" id="{AF91C939-D975-4CF1-B75B-BD2015A54722}"/>
              </a:ext>
            </a:extLst>
          </p:cNvPr>
          <p:cNvGraphicFramePr>
            <a:graphicFrameLocks noGrp="1"/>
          </p:cNvGraphicFramePr>
          <p:nvPr>
            <p:extLst>
              <p:ext uri="{D42A27DB-BD31-4B8C-83A1-F6EECF244321}">
                <p14:modId xmlns:p14="http://schemas.microsoft.com/office/powerpoint/2010/main" val="3356484713"/>
              </p:ext>
            </p:extLst>
          </p:nvPr>
        </p:nvGraphicFramePr>
        <p:xfrm>
          <a:off x="372677" y="1792241"/>
          <a:ext cx="11637498" cy="4317863"/>
        </p:xfrm>
        <a:graphic>
          <a:graphicData uri="http://schemas.openxmlformats.org/drawingml/2006/table">
            <a:tbl>
              <a:tblPr firstRow="1" firstCol="1" bandRow="1">
                <a:tableStyleId>{5C22544A-7EE6-4342-B048-85BDC9FD1C3A}</a:tableStyleId>
              </a:tblPr>
              <a:tblGrid>
                <a:gridCol w="1449168">
                  <a:extLst>
                    <a:ext uri="{9D8B030D-6E8A-4147-A177-3AD203B41FA5}">
                      <a16:colId xmlns:a16="http://schemas.microsoft.com/office/drawing/2014/main" val="1961885408"/>
                    </a:ext>
                  </a:extLst>
                </a:gridCol>
                <a:gridCol w="1681733">
                  <a:extLst>
                    <a:ext uri="{9D8B030D-6E8A-4147-A177-3AD203B41FA5}">
                      <a16:colId xmlns:a16="http://schemas.microsoft.com/office/drawing/2014/main" val="1598221176"/>
                    </a:ext>
                  </a:extLst>
                </a:gridCol>
                <a:gridCol w="1916349">
                  <a:extLst>
                    <a:ext uri="{9D8B030D-6E8A-4147-A177-3AD203B41FA5}">
                      <a16:colId xmlns:a16="http://schemas.microsoft.com/office/drawing/2014/main" val="943595004"/>
                    </a:ext>
                  </a:extLst>
                </a:gridCol>
                <a:gridCol w="3307404">
                  <a:extLst>
                    <a:ext uri="{9D8B030D-6E8A-4147-A177-3AD203B41FA5}">
                      <a16:colId xmlns:a16="http://schemas.microsoft.com/office/drawing/2014/main" val="4059304272"/>
                    </a:ext>
                  </a:extLst>
                </a:gridCol>
                <a:gridCol w="3282844">
                  <a:extLst>
                    <a:ext uri="{9D8B030D-6E8A-4147-A177-3AD203B41FA5}">
                      <a16:colId xmlns:a16="http://schemas.microsoft.com/office/drawing/2014/main" val="477501355"/>
                    </a:ext>
                  </a:extLst>
                </a:gridCol>
              </a:tblGrid>
              <a:tr h="411965">
                <a:tc>
                  <a:txBody>
                    <a:bodyPr/>
                    <a:lstStyle/>
                    <a:p>
                      <a:pPr marL="0" marR="0">
                        <a:lnSpc>
                          <a:spcPct val="115000"/>
                        </a:lnSpc>
                        <a:spcBef>
                          <a:spcPts val="0"/>
                        </a:spcBef>
                        <a:spcAft>
                          <a:spcPts val="0"/>
                        </a:spcAft>
                      </a:pPr>
                      <a:endParaRPr lang="en-US" sz="1800">
                        <a:effectLst/>
                        <a:latin typeface="Source Sans Pro"/>
                        <a:ea typeface="Source Sans Pro"/>
                        <a:cs typeface="Times New Roman" panose="02020603050405020304" pitchFamily="18" charset="0"/>
                      </a:endParaRPr>
                    </a:p>
                  </a:txBody>
                  <a:tcPr marL="24425" marR="24425" marT="0" marB="0">
                    <a:noFill/>
                  </a:tcPr>
                </a:tc>
                <a:tc>
                  <a:txBody>
                    <a:bodyPr/>
                    <a:lstStyle/>
                    <a:p>
                      <a:pPr marL="0" marR="0" algn="ctr">
                        <a:lnSpc>
                          <a:spcPct val="115000"/>
                        </a:lnSpc>
                        <a:spcBef>
                          <a:spcPts val="0"/>
                        </a:spcBef>
                        <a:spcAft>
                          <a:spcPts val="0"/>
                        </a:spcAft>
                      </a:pPr>
                      <a:r>
                        <a:rPr lang="en-US" sz="1800">
                          <a:effectLst/>
                          <a:latin typeface="Source Sans Pro"/>
                          <a:ea typeface="Source Sans Pro"/>
                        </a:rPr>
                        <a:t>2019 </a:t>
                      </a:r>
                      <a:r>
                        <a:rPr lang="en-US" sz="1800" err="1">
                          <a:effectLst/>
                          <a:latin typeface="Source Sans Pro"/>
                          <a:ea typeface="Source Sans Pro"/>
                        </a:rPr>
                        <a:t>CALGreen</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a:txBody>
                    <a:bodyPr/>
                    <a:lstStyle/>
                    <a:p>
                      <a:pPr marL="0" marR="0" algn="ctr">
                        <a:lnSpc>
                          <a:spcPct val="115000"/>
                        </a:lnSpc>
                        <a:spcBef>
                          <a:spcPts val="0"/>
                        </a:spcBef>
                        <a:spcAft>
                          <a:spcPts val="0"/>
                        </a:spcAft>
                      </a:pPr>
                      <a:r>
                        <a:rPr lang="en-US" sz="1800">
                          <a:effectLst/>
                          <a:latin typeface="Source Sans Pro"/>
                          <a:ea typeface="Source Sans Pro"/>
                        </a:rPr>
                        <a:t>2022 </a:t>
                      </a:r>
                      <a:r>
                        <a:rPr lang="en-US" sz="1800" err="1">
                          <a:effectLst/>
                          <a:latin typeface="Source Sans Pro"/>
                          <a:ea typeface="Source Sans Pro"/>
                        </a:rPr>
                        <a:t>CALGreen</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rowSpan="2" gridSpan="2">
                  <a:txBody>
                    <a:bodyPr/>
                    <a:lstStyle/>
                    <a:p>
                      <a:pPr marL="0" marR="0" algn="ctr">
                        <a:lnSpc>
                          <a:spcPct val="115000"/>
                        </a:lnSpc>
                        <a:spcBef>
                          <a:spcPts val="0"/>
                        </a:spcBef>
                        <a:spcAft>
                          <a:spcPts val="0"/>
                        </a:spcAft>
                      </a:pPr>
                      <a:r>
                        <a:rPr lang="en-US" sz="1800">
                          <a:effectLst/>
                          <a:latin typeface="Source Sans Pro"/>
                          <a:ea typeface="Source Sans Pro"/>
                        </a:rPr>
                        <a:t>Model code</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rowSpan="2" hMerge="1">
                  <a:txBody>
                    <a:bodyPr/>
                    <a:lstStyle/>
                    <a:p>
                      <a:pPr marL="0" marR="0" algn="ctr">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4425" marR="24425" marT="0" marB="0" anchor="ctr"/>
                </a:tc>
                <a:extLst>
                  <a:ext uri="{0D108BD9-81ED-4DB2-BD59-A6C34878D82A}">
                    <a16:rowId xmlns:a16="http://schemas.microsoft.com/office/drawing/2014/main" val="2107433766"/>
                  </a:ext>
                </a:extLst>
              </a:tr>
              <a:tr h="384850">
                <a:tc>
                  <a:txBody>
                    <a:bodyPr/>
                    <a:lstStyle/>
                    <a:p>
                      <a:pPr marL="0" marR="0">
                        <a:lnSpc>
                          <a:spcPct val="115000"/>
                        </a:lnSpc>
                        <a:spcBef>
                          <a:spcPts val="0"/>
                        </a:spcBef>
                        <a:spcAft>
                          <a:spcPts val="0"/>
                        </a:spcAft>
                      </a:pPr>
                      <a:endParaRPr lang="en-US" sz="1800">
                        <a:effectLst/>
                        <a:latin typeface="Source Sans Pro"/>
                        <a:ea typeface="Source Sans Pro"/>
                        <a:cs typeface="Times New Roman" panose="02020603050405020304" pitchFamily="18" charset="0"/>
                      </a:endParaRPr>
                    </a:p>
                  </a:txBody>
                  <a:tcPr marL="24425" marR="24425" marT="0" marB="0">
                    <a:noFill/>
                  </a:tcPr>
                </a:tc>
                <a:tc>
                  <a:txBody>
                    <a:bodyPr/>
                    <a:lstStyle/>
                    <a:p>
                      <a:pPr marL="0" marR="0" algn="ctr">
                        <a:lnSpc>
                          <a:spcPct val="115000"/>
                        </a:lnSpc>
                        <a:spcBef>
                          <a:spcPts val="0"/>
                        </a:spcBef>
                        <a:spcAft>
                          <a:spcPts val="0"/>
                        </a:spcAft>
                      </a:pPr>
                      <a:r>
                        <a:rPr lang="en-US" sz="1800">
                          <a:effectLst/>
                          <a:latin typeface="Source Sans Pro"/>
                          <a:ea typeface="Source Sans Pro"/>
                        </a:rPr>
                        <a:t>Mandatory</a:t>
                      </a:r>
                      <a:endParaRPr lang="en-US" sz="1800">
                        <a:effectLst/>
                        <a:latin typeface="Source Sans Pro"/>
                        <a:ea typeface="Source Sans Pro"/>
                        <a:cs typeface="Times New Roman" panose="02020603050405020304" pitchFamily="18" charset="0"/>
                      </a:endParaRPr>
                    </a:p>
                  </a:txBody>
                  <a:tcPr marL="24425" marR="24425" marT="0" marB="0" anchor="ctr">
                    <a:solidFill>
                      <a:schemeClr val="bg1">
                        <a:lumMod val="75000"/>
                      </a:schemeClr>
                    </a:solidFill>
                  </a:tcPr>
                </a:tc>
                <a:tc>
                  <a:txBody>
                    <a:bodyPr/>
                    <a:lstStyle/>
                    <a:p>
                      <a:pPr marL="0" marR="0" algn="ctr">
                        <a:lnSpc>
                          <a:spcPct val="115000"/>
                        </a:lnSpc>
                        <a:spcBef>
                          <a:spcPts val="0"/>
                        </a:spcBef>
                        <a:spcAft>
                          <a:spcPts val="0"/>
                        </a:spcAft>
                      </a:pPr>
                      <a:r>
                        <a:rPr lang="en-US" sz="1800">
                          <a:effectLst/>
                          <a:latin typeface="Source Sans Pro"/>
                          <a:ea typeface="Source Sans Pro"/>
                        </a:rPr>
                        <a:t>Mandatory</a:t>
                      </a:r>
                      <a:endParaRPr lang="en-US" sz="1800">
                        <a:effectLst/>
                        <a:latin typeface="Source Sans Pro"/>
                        <a:ea typeface="Source Sans Pro"/>
                        <a:cs typeface="Times New Roman" panose="02020603050405020304" pitchFamily="18" charset="0"/>
                      </a:endParaRPr>
                    </a:p>
                  </a:txBody>
                  <a:tcPr marL="24425" marR="24425" marT="0" marB="0" anchor="ctr">
                    <a:solidFill>
                      <a:schemeClr val="bg1">
                        <a:lumMod val="75000"/>
                      </a:schemeClr>
                    </a:solidFill>
                  </a:tcPr>
                </a:tc>
                <a:tc gridSpan="2" vMerge="1">
                  <a:txBody>
                    <a:bodyPr/>
                    <a:lstStyle/>
                    <a:p>
                      <a:pPr marL="0" marR="0" algn="ctr">
                        <a:lnSpc>
                          <a:spcPct val="115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422" marR="43422" marT="0" marB="0" anchor="ctr"/>
                </a:tc>
                <a:tc hMerge="1" vMerge="1">
                  <a:txBody>
                    <a:bodyPr/>
                    <a:lstStyle/>
                    <a:p>
                      <a:endParaRPr lang="en-US"/>
                    </a:p>
                  </a:txBody>
                  <a:tcPr/>
                </a:tc>
                <a:extLst>
                  <a:ext uri="{0D108BD9-81ED-4DB2-BD59-A6C34878D82A}">
                    <a16:rowId xmlns:a16="http://schemas.microsoft.com/office/drawing/2014/main" val="176424151"/>
                  </a:ext>
                </a:extLst>
              </a:tr>
              <a:tr h="3521048">
                <a:tc>
                  <a:txBody>
                    <a:bodyPr/>
                    <a:lstStyle/>
                    <a:p>
                      <a:pPr marL="0" marR="0" algn="ctr">
                        <a:lnSpc>
                          <a:spcPct val="115000"/>
                        </a:lnSpc>
                        <a:spcBef>
                          <a:spcPts val="0"/>
                        </a:spcBef>
                        <a:spcAft>
                          <a:spcPts val="0"/>
                        </a:spcAft>
                      </a:pPr>
                      <a:r>
                        <a:rPr lang="en-US" sz="1800">
                          <a:effectLst/>
                          <a:latin typeface="Source Sans Pro"/>
                          <a:ea typeface="Source Sans Pro"/>
                        </a:rPr>
                        <a:t>Multi-Family</a:t>
                      </a:r>
                      <a:endParaRPr lang="en-US" sz="1800">
                        <a:effectLst/>
                        <a:latin typeface="Source Sans Pro"/>
                        <a:ea typeface="Source Sans Pro"/>
                        <a:cs typeface="Times New Roman" panose="02020603050405020304" pitchFamily="18" charset="0"/>
                      </a:endParaRPr>
                    </a:p>
                  </a:txBody>
                  <a:tcPr marL="24425" marR="24425" marT="0" marB="0" anchor="ctr">
                    <a:solidFill>
                      <a:srgbClr val="1E9D8B"/>
                    </a:solidFill>
                  </a:tcPr>
                </a:tc>
                <a:tc>
                  <a:txBody>
                    <a:bodyPr/>
                    <a:lstStyle/>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4425" marR="24425" marT="0" marB="0" anchor="ctr"/>
                </a:tc>
                <a:tc>
                  <a:txBody>
                    <a:bodyPr/>
                    <a:lstStyle/>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4425" marR="24425" marT="0" marB="0" anchor="ctr"/>
                </a:tc>
                <a:tc>
                  <a:txBody>
                    <a:bodyPr/>
                    <a:lstStyle/>
                    <a:p>
                      <a:pPr marL="457200" marR="0" lvl="1" indent="0" algn="l">
                        <a:lnSpc>
                          <a:spcPct val="115000"/>
                        </a:lnSpc>
                        <a:spcBef>
                          <a:spcPts val="0"/>
                        </a:spcBef>
                        <a:spcAft>
                          <a:spcPts val="0"/>
                        </a:spcAft>
                        <a:buFont typeface="Arial" panose="020B0604020202020204" pitchFamily="34" charset="0"/>
                        <a:buNone/>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628650" marR="0" lvl="1"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defTabSz="685800">
                        <a:lnSpc>
                          <a:spcPct val="115000"/>
                        </a:lnSpc>
                        <a:buClrTx/>
                        <a:defRPr/>
                      </a:pPr>
                      <a:endParaRPr lang="en-US" sz="1600" kern="1200">
                        <a:solidFill>
                          <a:prstClr val="black"/>
                        </a:solidFill>
                        <a:latin typeface="Calibri"/>
                        <a:ea typeface="+mn-ea"/>
                        <a:cs typeface="+mn-cs"/>
                      </a:endParaRPr>
                    </a:p>
                  </a:txBody>
                  <a:tcPr marL="24425" marR="24425" marT="0" marB="0" anchor="ctr"/>
                </a:tc>
                <a:tc>
                  <a:txBody>
                    <a:bodyPr/>
                    <a:lstStyle/>
                    <a:p>
                      <a:pPr algn="ctr" defTabSz="685800">
                        <a:lnSpc>
                          <a:spcPct val="115000"/>
                        </a:lnSpc>
                        <a:buClrTx/>
                        <a:defRPr/>
                      </a:pPr>
                      <a:endParaRPr lang="en-US" sz="1800">
                        <a:effectLst/>
                        <a:latin typeface="Source Sans Pro" panose="020B0503030403020204" pitchFamily="34" charset="0"/>
                        <a:ea typeface="Source Sans Pro" panose="020B0503030403020204" pitchFamily="34" charset="0"/>
                      </a:endParaRPr>
                    </a:p>
                  </a:txBody>
                  <a:tcPr marL="24425" marR="24425" marT="0" marB="0" anchor="ctr"/>
                </a:tc>
                <a:extLst>
                  <a:ext uri="{0D108BD9-81ED-4DB2-BD59-A6C34878D82A}">
                    <a16:rowId xmlns:a16="http://schemas.microsoft.com/office/drawing/2014/main" val="1201799484"/>
                  </a:ext>
                </a:extLst>
              </a:tr>
            </a:tbl>
          </a:graphicData>
        </a:graphic>
      </p:graphicFrame>
      <p:graphicFrame>
        <p:nvGraphicFramePr>
          <p:cNvPr id="15" name="Chart 14">
            <a:extLst>
              <a:ext uri="{FF2B5EF4-FFF2-40B4-BE49-F238E27FC236}">
                <a16:creationId xmlns:a16="http://schemas.microsoft.com/office/drawing/2014/main" id="{F0566353-9C28-46ED-96AC-7AB3434E3E4F}"/>
              </a:ext>
            </a:extLst>
          </p:cNvPr>
          <p:cNvGraphicFramePr>
            <a:graphicFrameLocks/>
          </p:cNvGraphicFramePr>
          <p:nvPr>
            <p:extLst>
              <p:ext uri="{D42A27DB-BD31-4B8C-83A1-F6EECF244321}">
                <p14:modId xmlns:p14="http://schemas.microsoft.com/office/powerpoint/2010/main" val="3450853622"/>
              </p:ext>
            </p:extLst>
          </p:nvPr>
        </p:nvGraphicFramePr>
        <p:xfrm>
          <a:off x="1398498" y="3106569"/>
          <a:ext cx="2748437" cy="1642997"/>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a:extLst>
              <a:ext uri="{FF2B5EF4-FFF2-40B4-BE49-F238E27FC236}">
                <a16:creationId xmlns:a16="http://schemas.microsoft.com/office/drawing/2014/main" id="{37E9586C-0293-43ED-A78B-7C00FBB10853}"/>
              </a:ext>
            </a:extLst>
          </p:cNvPr>
          <p:cNvCxnSpPr>
            <a:cxnSpLocks/>
            <a:stCxn id="45" idx="1"/>
          </p:cNvCxnSpPr>
          <p:nvPr/>
        </p:nvCxnSpPr>
        <p:spPr>
          <a:xfrm flipH="1" flipV="1">
            <a:off x="7060093" y="4647306"/>
            <a:ext cx="632342" cy="1594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2AB187C-290B-4C4B-A61C-33A1D21463A4}"/>
              </a:ext>
            </a:extLst>
          </p:cNvPr>
          <p:cNvSpPr txBox="1"/>
          <p:nvPr/>
        </p:nvSpPr>
        <p:spPr>
          <a:xfrm>
            <a:off x="2762997" y="3021016"/>
            <a:ext cx="528088" cy="300082"/>
          </a:xfrm>
          <a:prstGeom prst="rect">
            <a:avLst/>
          </a:prstGeom>
          <a:noFill/>
        </p:spPr>
        <p:txBody>
          <a:bodyPr wrap="square" rtlCol="0">
            <a:spAutoFit/>
          </a:bodyPr>
          <a:lstStyle/>
          <a:p>
            <a:pPr defTabSz="685800">
              <a:buClrTx/>
              <a:defRPr/>
            </a:pPr>
            <a:r>
              <a:rPr lang="en-GB" sz="1350" kern="1200">
                <a:solidFill>
                  <a:schemeClr val="tx1"/>
                </a:solidFill>
                <a:latin typeface="Calibri"/>
                <a:ea typeface="+mn-ea"/>
                <a:cs typeface="+mn-cs"/>
              </a:rPr>
              <a:t>10%</a:t>
            </a:r>
          </a:p>
        </p:txBody>
      </p:sp>
      <p:cxnSp>
        <p:nvCxnSpPr>
          <p:cNvPr id="22" name="Straight Connector 21">
            <a:extLst>
              <a:ext uri="{FF2B5EF4-FFF2-40B4-BE49-F238E27FC236}">
                <a16:creationId xmlns:a16="http://schemas.microsoft.com/office/drawing/2014/main" id="{D4C36295-473B-4D70-A004-355F2306A963}"/>
              </a:ext>
            </a:extLst>
          </p:cNvPr>
          <p:cNvCxnSpPr>
            <a:cxnSpLocks/>
          </p:cNvCxnSpPr>
          <p:nvPr/>
        </p:nvCxnSpPr>
        <p:spPr>
          <a:xfrm flipV="1">
            <a:off x="6846209" y="3167782"/>
            <a:ext cx="1928044" cy="1612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2043140-4AC1-41FE-9199-E3474ABB92F7}"/>
              </a:ext>
            </a:extLst>
          </p:cNvPr>
          <p:cNvSpPr/>
          <p:nvPr/>
        </p:nvSpPr>
        <p:spPr>
          <a:xfrm>
            <a:off x="2258081" y="5185182"/>
            <a:ext cx="1595659" cy="573298"/>
          </a:xfrm>
          <a:prstGeom prst="rect">
            <a:avLst/>
          </a:prstGeom>
        </p:spPr>
        <p:txBody>
          <a:bodyPr wrap="square">
            <a:spAutoFit/>
          </a:bodyPr>
          <a:lstStyle/>
          <a:p>
            <a:pPr defTabSz="685800">
              <a:lnSpc>
                <a:spcPct val="115000"/>
              </a:lnSpc>
              <a:buClrTx/>
              <a:defRPr/>
            </a:pPr>
            <a:r>
              <a:rPr lang="en-US" sz="1400" b="1" kern="1200">
                <a:solidFill>
                  <a:prstClr val="black"/>
                </a:solidFill>
                <a:latin typeface="Calibri"/>
                <a:ea typeface="+mn-ea"/>
                <a:cs typeface="+mn-cs"/>
              </a:rPr>
              <a:t>10% </a:t>
            </a:r>
            <a:r>
              <a:rPr lang="en-US" sz="1400" kern="1200">
                <a:solidFill>
                  <a:prstClr val="black"/>
                </a:solidFill>
                <a:latin typeface="Calibri"/>
                <a:ea typeface="+mn-ea"/>
                <a:cs typeface="+mn-cs"/>
              </a:rPr>
              <a:t>Level 2 EV Capable</a:t>
            </a:r>
          </a:p>
        </p:txBody>
      </p:sp>
      <p:sp>
        <p:nvSpPr>
          <p:cNvPr id="24" name="Rectangle 23">
            <a:extLst>
              <a:ext uri="{FF2B5EF4-FFF2-40B4-BE49-F238E27FC236}">
                <a16:creationId xmlns:a16="http://schemas.microsoft.com/office/drawing/2014/main" id="{A38E40CA-1A7F-470C-8E6C-9E34AD357A15}"/>
              </a:ext>
            </a:extLst>
          </p:cNvPr>
          <p:cNvSpPr/>
          <p:nvPr/>
        </p:nvSpPr>
        <p:spPr>
          <a:xfrm>
            <a:off x="3542902" y="4991454"/>
            <a:ext cx="1947519" cy="1068819"/>
          </a:xfrm>
          <a:prstGeom prst="rect">
            <a:avLst/>
          </a:prstGeom>
        </p:spPr>
        <p:txBody>
          <a:bodyPr wrap="square">
            <a:spAutoFit/>
          </a:bodyPr>
          <a:lstStyle/>
          <a:p>
            <a:pPr defTabSz="685800">
              <a:lnSpc>
                <a:spcPct val="115000"/>
              </a:lnSpc>
              <a:defRPr/>
            </a:pPr>
            <a:r>
              <a:rPr lang="en-US" sz="1400" b="1" kern="1200">
                <a:solidFill>
                  <a:prstClr val="black"/>
                </a:solidFill>
                <a:latin typeface="Calibri"/>
                <a:ea typeface="+mn-ea"/>
                <a:cs typeface="+mn-cs"/>
              </a:rPr>
              <a:t>5% </a:t>
            </a:r>
            <a:r>
              <a:rPr lang="en-US" sz="1400" kern="1200">
                <a:solidFill>
                  <a:prstClr val="black"/>
                </a:solidFill>
                <a:latin typeface="Calibri"/>
                <a:ea typeface="+mn-ea"/>
                <a:cs typeface="+mn-cs"/>
              </a:rPr>
              <a:t>Level 2 EVCS</a:t>
            </a:r>
          </a:p>
          <a:p>
            <a:pPr defTabSz="685800">
              <a:lnSpc>
                <a:spcPct val="115000"/>
              </a:lnSpc>
              <a:buClrTx/>
              <a:defRPr/>
            </a:pPr>
            <a:r>
              <a:rPr lang="en-US" sz="1400" b="1" kern="1200">
                <a:solidFill>
                  <a:prstClr val="black"/>
                </a:solidFill>
                <a:latin typeface="Calibri"/>
                <a:ea typeface="+mn-ea"/>
                <a:cs typeface="+mn-cs"/>
              </a:rPr>
              <a:t>25% </a:t>
            </a:r>
            <a:r>
              <a:rPr lang="en-US" sz="1400" kern="1200">
                <a:solidFill>
                  <a:prstClr val="black"/>
                </a:solidFill>
                <a:latin typeface="Calibri"/>
                <a:ea typeface="+mn-ea"/>
                <a:cs typeface="+mn-cs"/>
              </a:rPr>
              <a:t>Level 2 EV Ready (low-power)</a:t>
            </a:r>
            <a:endParaRPr lang="en-US" sz="1400" b="1" kern="1200">
              <a:solidFill>
                <a:prstClr val="black"/>
              </a:solidFill>
              <a:latin typeface="Calibri"/>
              <a:ea typeface="+mn-ea"/>
              <a:cs typeface="+mn-cs"/>
            </a:endParaRPr>
          </a:p>
          <a:p>
            <a:pPr defTabSz="685800">
              <a:lnSpc>
                <a:spcPct val="115000"/>
              </a:lnSpc>
              <a:buClrTx/>
              <a:defRPr/>
            </a:pPr>
            <a:r>
              <a:rPr lang="en-US" sz="1400" b="1" kern="1200">
                <a:solidFill>
                  <a:prstClr val="black"/>
                </a:solidFill>
                <a:latin typeface="Calibri"/>
                <a:ea typeface="+mn-ea"/>
                <a:cs typeface="+mn-cs"/>
              </a:rPr>
              <a:t>10% </a:t>
            </a:r>
            <a:r>
              <a:rPr lang="en-US" sz="1400" kern="1200">
                <a:solidFill>
                  <a:prstClr val="black"/>
                </a:solidFill>
                <a:latin typeface="Calibri"/>
                <a:ea typeface="+mn-ea"/>
                <a:cs typeface="+mn-cs"/>
              </a:rPr>
              <a:t>Level 2 EV Capable</a:t>
            </a:r>
          </a:p>
        </p:txBody>
      </p:sp>
      <p:graphicFrame>
        <p:nvGraphicFramePr>
          <p:cNvPr id="26" name="Chart 25">
            <a:extLst>
              <a:ext uri="{FF2B5EF4-FFF2-40B4-BE49-F238E27FC236}">
                <a16:creationId xmlns:a16="http://schemas.microsoft.com/office/drawing/2014/main" id="{490B1634-9A62-45CC-BB36-1A6BAB2FB41A}"/>
              </a:ext>
            </a:extLst>
          </p:cNvPr>
          <p:cNvGraphicFramePr/>
          <p:nvPr>
            <p:extLst>
              <p:ext uri="{D42A27DB-BD31-4B8C-83A1-F6EECF244321}">
                <p14:modId xmlns:p14="http://schemas.microsoft.com/office/powerpoint/2010/main" val="110981869"/>
              </p:ext>
            </p:extLst>
          </p:nvPr>
        </p:nvGraphicFramePr>
        <p:xfrm>
          <a:off x="3483268" y="3122647"/>
          <a:ext cx="2067539" cy="164299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94EC84C1-4E20-40DC-BF36-5174767D7216}"/>
              </a:ext>
            </a:extLst>
          </p:cNvPr>
          <p:cNvSpPr txBox="1"/>
          <p:nvPr/>
        </p:nvSpPr>
        <p:spPr>
          <a:xfrm>
            <a:off x="4498471" y="3028982"/>
            <a:ext cx="528088" cy="300082"/>
          </a:xfrm>
          <a:prstGeom prst="rect">
            <a:avLst/>
          </a:prstGeom>
          <a:noFill/>
        </p:spPr>
        <p:txBody>
          <a:bodyPr wrap="square" rtlCol="0">
            <a:spAutoFit/>
          </a:bodyPr>
          <a:lstStyle/>
          <a:p>
            <a:pPr defTabSz="685800">
              <a:buClrTx/>
              <a:defRPr/>
            </a:pPr>
            <a:r>
              <a:rPr lang="en-GB" sz="1350">
                <a:latin typeface="Calibri"/>
              </a:rPr>
              <a:t>5</a:t>
            </a:r>
            <a:r>
              <a:rPr lang="en-GB" sz="1350" kern="1200">
                <a:solidFill>
                  <a:schemeClr val="tx1"/>
                </a:solidFill>
                <a:latin typeface="Calibri"/>
                <a:ea typeface="+mn-ea"/>
                <a:cs typeface="+mn-cs"/>
              </a:rPr>
              <a:t>%</a:t>
            </a:r>
          </a:p>
        </p:txBody>
      </p:sp>
      <p:sp>
        <p:nvSpPr>
          <p:cNvPr id="28" name="TextBox 27">
            <a:extLst>
              <a:ext uri="{FF2B5EF4-FFF2-40B4-BE49-F238E27FC236}">
                <a16:creationId xmlns:a16="http://schemas.microsoft.com/office/drawing/2014/main" id="{BF078D73-F621-4A0F-BEB5-402AF3F6E71C}"/>
              </a:ext>
            </a:extLst>
          </p:cNvPr>
          <p:cNvSpPr txBox="1"/>
          <p:nvPr/>
        </p:nvSpPr>
        <p:spPr>
          <a:xfrm>
            <a:off x="4699343" y="4074209"/>
            <a:ext cx="488281" cy="300082"/>
          </a:xfrm>
          <a:prstGeom prst="rect">
            <a:avLst/>
          </a:prstGeom>
          <a:noFill/>
        </p:spPr>
        <p:txBody>
          <a:bodyPr wrap="square" rtlCol="0">
            <a:spAutoFit/>
          </a:bodyPr>
          <a:lstStyle/>
          <a:p>
            <a:pPr defTabSz="685800">
              <a:buClrTx/>
              <a:defRPr/>
            </a:pPr>
            <a:r>
              <a:rPr lang="en-GB" sz="1350">
                <a:latin typeface="Calibri"/>
              </a:rPr>
              <a:t>10</a:t>
            </a:r>
            <a:r>
              <a:rPr lang="en-GB" sz="1350" kern="1200">
                <a:solidFill>
                  <a:schemeClr val="tx1"/>
                </a:solidFill>
                <a:latin typeface="Calibri"/>
                <a:ea typeface="+mn-ea"/>
                <a:cs typeface="+mn-cs"/>
              </a:rPr>
              <a:t>%</a:t>
            </a:r>
          </a:p>
        </p:txBody>
      </p:sp>
      <p:sp>
        <p:nvSpPr>
          <p:cNvPr id="29" name="TextBox 28">
            <a:extLst>
              <a:ext uri="{FF2B5EF4-FFF2-40B4-BE49-F238E27FC236}">
                <a16:creationId xmlns:a16="http://schemas.microsoft.com/office/drawing/2014/main" id="{AD1504FB-C9A7-47CE-BF47-9DD9378EECD8}"/>
              </a:ext>
            </a:extLst>
          </p:cNvPr>
          <p:cNvSpPr txBox="1"/>
          <p:nvPr/>
        </p:nvSpPr>
        <p:spPr>
          <a:xfrm>
            <a:off x="4700828" y="3598619"/>
            <a:ext cx="486796" cy="300082"/>
          </a:xfrm>
          <a:prstGeom prst="rect">
            <a:avLst/>
          </a:prstGeom>
          <a:noFill/>
        </p:spPr>
        <p:txBody>
          <a:bodyPr wrap="square" rtlCol="0">
            <a:spAutoFit/>
          </a:bodyPr>
          <a:lstStyle/>
          <a:p>
            <a:pPr defTabSz="685800">
              <a:buClrTx/>
              <a:defRPr/>
            </a:pPr>
            <a:r>
              <a:rPr lang="en-GB" sz="1350" kern="1200">
                <a:latin typeface="Calibri"/>
                <a:ea typeface="+mn-ea"/>
                <a:cs typeface="+mn-cs"/>
              </a:rPr>
              <a:t>25%</a:t>
            </a:r>
          </a:p>
        </p:txBody>
      </p:sp>
      <p:pic>
        <p:nvPicPr>
          <p:cNvPr id="31" name="Picture 30">
            <a:extLst>
              <a:ext uri="{FF2B5EF4-FFF2-40B4-BE49-F238E27FC236}">
                <a16:creationId xmlns:a16="http://schemas.microsoft.com/office/drawing/2014/main" id="{94DFC006-514D-481E-A277-47628AC4A4E7}"/>
              </a:ext>
            </a:extLst>
          </p:cNvPr>
          <p:cNvPicPr>
            <a:picLocks noChangeAspect="1"/>
          </p:cNvPicPr>
          <p:nvPr/>
        </p:nvPicPr>
        <p:blipFill>
          <a:blip r:embed="rId5"/>
          <a:stretch>
            <a:fillRect/>
          </a:stretch>
        </p:blipFill>
        <p:spPr>
          <a:xfrm>
            <a:off x="8774253" y="3089563"/>
            <a:ext cx="481982" cy="915765"/>
          </a:xfrm>
          <a:prstGeom prst="rect">
            <a:avLst/>
          </a:prstGeom>
        </p:spPr>
      </p:pic>
      <p:sp>
        <p:nvSpPr>
          <p:cNvPr id="34" name="Rectangle 33">
            <a:extLst>
              <a:ext uri="{FF2B5EF4-FFF2-40B4-BE49-F238E27FC236}">
                <a16:creationId xmlns:a16="http://schemas.microsoft.com/office/drawing/2014/main" id="{A14EC59E-6E0A-406B-B20D-63D4500D0706}"/>
              </a:ext>
            </a:extLst>
          </p:cNvPr>
          <p:cNvSpPr/>
          <p:nvPr/>
        </p:nvSpPr>
        <p:spPr>
          <a:xfrm>
            <a:off x="6005251" y="5255655"/>
            <a:ext cx="3406176" cy="821059"/>
          </a:xfrm>
          <a:prstGeom prst="rect">
            <a:avLst/>
          </a:prstGeom>
        </p:spPr>
        <p:txBody>
          <a:bodyPr wrap="square">
            <a:spAutoFit/>
          </a:bodyPr>
          <a:lstStyle/>
          <a:p>
            <a:pPr defTabSz="685800">
              <a:lnSpc>
                <a:spcPct val="115000"/>
              </a:lnSpc>
              <a:defRPr/>
            </a:pPr>
            <a:r>
              <a:rPr lang="en-US" sz="1400" u="sng">
                <a:solidFill>
                  <a:prstClr val="black"/>
                </a:solidFill>
                <a:latin typeface="Calibri"/>
              </a:rPr>
              <a:t>Low</a:t>
            </a:r>
            <a:r>
              <a:rPr lang="en-US" sz="1400" u="sng" kern="1200">
                <a:solidFill>
                  <a:prstClr val="black"/>
                </a:solidFill>
                <a:latin typeface="Calibri"/>
                <a:ea typeface="+mn-ea"/>
                <a:cs typeface="+mn-cs"/>
              </a:rPr>
              <a:t> Power Option</a:t>
            </a:r>
          </a:p>
          <a:p>
            <a:pPr defTabSz="685800">
              <a:lnSpc>
                <a:spcPct val="115000"/>
              </a:lnSpc>
              <a:buClrTx/>
              <a:defRPr/>
            </a:pPr>
            <a:r>
              <a:rPr lang="en-US" sz="1400" b="1">
                <a:solidFill>
                  <a:prstClr val="black"/>
                </a:solidFill>
                <a:latin typeface="Calibri"/>
              </a:rPr>
              <a:t>40</a:t>
            </a:r>
            <a:r>
              <a:rPr lang="en-US" sz="1400" b="1" kern="1200">
                <a:solidFill>
                  <a:prstClr val="black"/>
                </a:solidFill>
                <a:latin typeface="Calibri"/>
                <a:ea typeface="+mn-ea"/>
                <a:cs typeface="+mn-cs"/>
              </a:rPr>
              <a:t>%</a:t>
            </a:r>
            <a:r>
              <a:rPr lang="en-US" sz="1400" kern="1200">
                <a:solidFill>
                  <a:prstClr val="black"/>
                </a:solidFill>
                <a:latin typeface="Calibri"/>
                <a:ea typeface="+mn-ea"/>
                <a:cs typeface="+mn-cs"/>
              </a:rPr>
              <a:t> Level 2 EVCS</a:t>
            </a:r>
          </a:p>
          <a:p>
            <a:pPr defTabSz="685800">
              <a:lnSpc>
                <a:spcPct val="115000"/>
              </a:lnSpc>
              <a:defRPr/>
            </a:pPr>
            <a:r>
              <a:rPr lang="en-US" sz="1400" b="1">
                <a:solidFill>
                  <a:prstClr val="black"/>
                </a:solidFill>
                <a:latin typeface="Calibri"/>
              </a:rPr>
              <a:t>60% </a:t>
            </a:r>
            <a:r>
              <a:rPr lang="en-US" sz="1400">
                <a:solidFill>
                  <a:prstClr val="black"/>
                </a:solidFill>
                <a:latin typeface="Calibri"/>
              </a:rPr>
              <a:t>L1 EV Ready</a:t>
            </a:r>
            <a:endParaRPr lang="en-US" sz="1400" kern="1200">
              <a:solidFill>
                <a:prstClr val="black"/>
              </a:solidFill>
              <a:latin typeface="Calibri"/>
              <a:ea typeface="+mn-ea"/>
              <a:cs typeface="+mn-cs"/>
            </a:endParaRPr>
          </a:p>
        </p:txBody>
      </p:sp>
      <p:grpSp>
        <p:nvGrpSpPr>
          <p:cNvPr id="13" name="Group 12">
            <a:extLst>
              <a:ext uri="{FF2B5EF4-FFF2-40B4-BE49-F238E27FC236}">
                <a16:creationId xmlns:a16="http://schemas.microsoft.com/office/drawing/2014/main" id="{D1E818D2-95D7-4B8D-98BE-86B51AB47CAE}"/>
              </a:ext>
            </a:extLst>
          </p:cNvPr>
          <p:cNvGrpSpPr/>
          <p:nvPr/>
        </p:nvGrpSpPr>
        <p:grpSpPr>
          <a:xfrm>
            <a:off x="9366947" y="3443202"/>
            <a:ext cx="2643228" cy="1685645"/>
            <a:chOff x="5305852" y="3468345"/>
            <a:chExt cx="2643228" cy="1685645"/>
          </a:xfrm>
        </p:grpSpPr>
        <p:graphicFrame>
          <p:nvGraphicFramePr>
            <p:cNvPr id="32" name="Chart 31">
              <a:extLst>
                <a:ext uri="{FF2B5EF4-FFF2-40B4-BE49-F238E27FC236}">
                  <a16:creationId xmlns:a16="http://schemas.microsoft.com/office/drawing/2014/main" id="{2914A2C0-C436-4749-B52C-BC1B001AECAF}"/>
                </a:ext>
              </a:extLst>
            </p:cNvPr>
            <p:cNvGraphicFramePr>
              <a:graphicFrameLocks/>
            </p:cNvGraphicFramePr>
            <p:nvPr/>
          </p:nvGraphicFramePr>
          <p:xfrm>
            <a:off x="5305852" y="3468345"/>
            <a:ext cx="2643228" cy="1685645"/>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32">
              <a:extLst>
                <a:ext uri="{FF2B5EF4-FFF2-40B4-BE49-F238E27FC236}">
                  <a16:creationId xmlns:a16="http://schemas.microsoft.com/office/drawing/2014/main" id="{A19624AC-0281-4FB7-97BF-857B32C390FF}"/>
                </a:ext>
              </a:extLst>
            </p:cNvPr>
            <p:cNvSpPr txBox="1"/>
            <p:nvPr/>
          </p:nvSpPr>
          <p:spPr>
            <a:xfrm>
              <a:off x="6103716" y="4195107"/>
              <a:ext cx="531098" cy="300082"/>
            </a:xfrm>
            <a:prstGeom prst="rect">
              <a:avLst/>
            </a:prstGeom>
            <a:noFill/>
          </p:spPr>
          <p:txBody>
            <a:bodyPr wrap="square" rtlCol="0">
              <a:spAutoFit/>
            </a:bodyPr>
            <a:lstStyle/>
            <a:p>
              <a:pPr defTabSz="685800">
                <a:buClrTx/>
                <a:defRPr/>
              </a:pPr>
              <a:r>
                <a:rPr lang="en-GB" sz="1350">
                  <a:latin typeface="Calibri"/>
                </a:rPr>
                <a:t>85</a:t>
              </a:r>
              <a:r>
                <a:rPr lang="en-GB" sz="1350" kern="1200">
                  <a:latin typeface="Calibri"/>
                  <a:ea typeface="+mn-ea"/>
                  <a:cs typeface="+mn-cs"/>
                </a:rPr>
                <a:t>%</a:t>
              </a:r>
            </a:p>
          </p:txBody>
        </p:sp>
        <p:sp>
          <p:nvSpPr>
            <p:cNvPr id="38" name="TextBox 37">
              <a:extLst>
                <a:ext uri="{FF2B5EF4-FFF2-40B4-BE49-F238E27FC236}">
                  <a16:creationId xmlns:a16="http://schemas.microsoft.com/office/drawing/2014/main" id="{ED0EC3B2-7E7B-40DA-8728-7137DE08C2DB}"/>
                </a:ext>
              </a:extLst>
            </p:cNvPr>
            <p:cNvSpPr txBox="1"/>
            <p:nvPr/>
          </p:nvSpPr>
          <p:spPr>
            <a:xfrm>
              <a:off x="6648293" y="3779287"/>
              <a:ext cx="531098" cy="300082"/>
            </a:xfrm>
            <a:prstGeom prst="rect">
              <a:avLst/>
            </a:prstGeom>
            <a:noFill/>
          </p:spPr>
          <p:txBody>
            <a:bodyPr wrap="square" rtlCol="0">
              <a:spAutoFit/>
            </a:bodyPr>
            <a:lstStyle/>
            <a:p>
              <a:pPr defTabSz="685800">
                <a:buClrTx/>
                <a:defRPr/>
              </a:pPr>
              <a:r>
                <a:rPr lang="en-GB" sz="1350" kern="1200">
                  <a:latin typeface="Calibri"/>
                  <a:ea typeface="+mn-ea"/>
                  <a:cs typeface="+mn-cs"/>
                </a:rPr>
                <a:t>15%</a:t>
              </a:r>
            </a:p>
          </p:txBody>
        </p:sp>
      </p:grpSp>
      <p:sp>
        <p:nvSpPr>
          <p:cNvPr id="30" name="Rectangle: Rounded Corners 29">
            <a:extLst>
              <a:ext uri="{FF2B5EF4-FFF2-40B4-BE49-F238E27FC236}">
                <a16:creationId xmlns:a16="http://schemas.microsoft.com/office/drawing/2014/main" id="{3875C6F7-FA9C-4612-8807-220F399E2F38}"/>
              </a:ext>
            </a:extLst>
          </p:cNvPr>
          <p:cNvSpPr/>
          <p:nvPr/>
        </p:nvSpPr>
        <p:spPr>
          <a:xfrm>
            <a:off x="2735567" y="2649455"/>
            <a:ext cx="2038269" cy="360170"/>
          </a:xfrm>
          <a:prstGeom prst="roundRect">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800">
              <a:lnSpc>
                <a:spcPct val="115000"/>
              </a:lnSpc>
              <a:buClrTx/>
              <a:defRPr/>
            </a:pPr>
            <a:r>
              <a:rPr lang="en-US" sz="1400" kern="1200">
                <a:solidFill>
                  <a:schemeClr val="bg1"/>
                </a:solidFill>
                <a:latin typeface="Calibri"/>
                <a:ea typeface="+mn-ea"/>
                <a:cs typeface="+mn-cs"/>
              </a:rPr>
              <a:t>% of Parking Spaces</a:t>
            </a:r>
          </a:p>
        </p:txBody>
      </p:sp>
      <p:sp>
        <p:nvSpPr>
          <p:cNvPr id="36" name="Rectangle: Rounded Corners 35">
            <a:extLst>
              <a:ext uri="{FF2B5EF4-FFF2-40B4-BE49-F238E27FC236}">
                <a16:creationId xmlns:a16="http://schemas.microsoft.com/office/drawing/2014/main" id="{4EBCE7F8-9016-4734-86B3-9BC8C6C8B073}"/>
              </a:ext>
            </a:extLst>
          </p:cNvPr>
          <p:cNvSpPr/>
          <p:nvPr/>
        </p:nvSpPr>
        <p:spPr>
          <a:xfrm>
            <a:off x="7172047" y="2652394"/>
            <a:ext cx="3271510" cy="360170"/>
          </a:xfrm>
          <a:prstGeom prst="roundRect">
            <a:avLst/>
          </a:prstGeom>
          <a:solidFill>
            <a:srgbClr val="1E9D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800">
              <a:lnSpc>
                <a:spcPct val="115000"/>
              </a:lnSpc>
              <a:buClrTx/>
              <a:defRPr/>
            </a:pPr>
            <a:r>
              <a:rPr lang="en-US" sz="1400" kern="1200">
                <a:solidFill>
                  <a:schemeClr val="bg1"/>
                </a:solidFill>
                <a:latin typeface="Calibri"/>
                <a:ea typeface="+mn-ea"/>
                <a:cs typeface="+mn-cs"/>
              </a:rPr>
              <a:t>% of </a:t>
            </a:r>
            <a:r>
              <a:rPr lang="en-US" sz="1400" i="1" kern="1200">
                <a:solidFill>
                  <a:schemeClr val="bg1"/>
                </a:solidFill>
                <a:latin typeface="Calibri"/>
                <a:ea typeface="+mn-ea"/>
                <a:cs typeface="+mn-cs"/>
              </a:rPr>
              <a:t>Dwelling Units with </a:t>
            </a:r>
            <a:r>
              <a:rPr lang="en-US" sz="1400" kern="1200">
                <a:solidFill>
                  <a:schemeClr val="bg1"/>
                </a:solidFill>
                <a:latin typeface="Calibri"/>
                <a:ea typeface="+mn-ea"/>
                <a:cs typeface="+mn-cs"/>
              </a:rPr>
              <a:t>Parking Spaces</a:t>
            </a:r>
          </a:p>
        </p:txBody>
      </p:sp>
      <p:sp>
        <p:nvSpPr>
          <p:cNvPr id="39" name="TextBox 38">
            <a:extLst>
              <a:ext uri="{FF2B5EF4-FFF2-40B4-BE49-F238E27FC236}">
                <a16:creationId xmlns:a16="http://schemas.microsoft.com/office/drawing/2014/main" id="{8F074BB4-8DAA-4FD3-BFBE-C855FD231DDA}"/>
              </a:ext>
            </a:extLst>
          </p:cNvPr>
          <p:cNvSpPr txBox="1"/>
          <p:nvPr/>
        </p:nvSpPr>
        <p:spPr>
          <a:xfrm>
            <a:off x="6191426" y="2225258"/>
            <a:ext cx="5780452" cy="392159"/>
          </a:xfrm>
          <a:prstGeom prst="rect">
            <a:avLst/>
          </a:prstGeom>
          <a:noFill/>
        </p:spPr>
        <p:txBody>
          <a:bodyPr wrap="square" lIns="91440" tIns="45720" rIns="91440" bIns="45720" anchor="t">
            <a:spAutoFit/>
          </a:bodyPr>
          <a:lstStyle/>
          <a:p>
            <a:pPr defTabSz="685800">
              <a:lnSpc>
                <a:spcPct val="115000"/>
              </a:lnSpc>
              <a:defRPr/>
            </a:pPr>
            <a:r>
              <a:rPr lang="en-US" i="1">
                <a:solidFill>
                  <a:schemeClr val="bg1"/>
                </a:solidFill>
                <a:latin typeface="Calibri"/>
              </a:rPr>
              <a:t>AUTOMATIC LOAD MANAGEMENT ENCOURAGED</a:t>
            </a:r>
            <a:endParaRPr lang="en-US" sz="1800" i="1" kern="1200">
              <a:solidFill>
                <a:schemeClr val="bg1"/>
              </a:solidFill>
              <a:latin typeface="Calibri"/>
            </a:endParaRPr>
          </a:p>
        </p:txBody>
      </p:sp>
      <p:sp>
        <p:nvSpPr>
          <p:cNvPr id="37" name="Rectangle 36">
            <a:extLst>
              <a:ext uri="{FF2B5EF4-FFF2-40B4-BE49-F238E27FC236}">
                <a16:creationId xmlns:a16="http://schemas.microsoft.com/office/drawing/2014/main" id="{BEA3F998-D35F-40C1-857B-C3AC29F05348}"/>
              </a:ext>
            </a:extLst>
          </p:cNvPr>
          <p:cNvSpPr/>
          <p:nvPr/>
        </p:nvSpPr>
        <p:spPr>
          <a:xfrm>
            <a:off x="9136311" y="5263571"/>
            <a:ext cx="2443376" cy="1068819"/>
          </a:xfrm>
          <a:prstGeom prst="rect">
            <a:avLst/>
          </a:prstGeom>
        </p:spPr>
        <p:txBody>
          <a:bodyPr wrap="square">
            <a:spAutoFit/>
          </a:bodyPr>
          <a:lstStyle/>
          <a:p>
            <a:pPr defTabSz="685800">
              <a:lnSpc>
                <a:spcPct val="115000"/>
              </a:lnSpc>
              <a:defRPr/>
            </a:pPr>
            <a:r>
              <a:rPr lang="en-US" sz="1400" u="sng" kern="1200">
                <a:solidFill>
                  <a:prstClr val="black"/>
                </a:solidFill>
                <a:latin typeface="Calibri"/>
                <a:ea typeface="+mn-ea"/>
                <a:cs typeface="+mn-cs"/>
              </a:rPr>
              <a:t>High Power Option</a:t>
            </a:r>
          </a:p>
          <a:p>
            <a:pPr defTabSz="685800">
              <a:lnSpc>
                <a:spcPct val="115000"/>
              </a:lnSpc>
              <a:buClrTx/>
              <a:defRPr/>
            </a:pPr>
            <a:r>
              <a:rPr lang="en-US" sz="1400" b="1" kern="1200">
                <a:solidFill>
                  <a:prstClr val="black"/>
                </a:solidFill>
                <a:latin typeface="Calibri"/>
                <a:ea typeface="+mn-ea"/>
                <a:cs typeface="+mn-cs"/>
              </a:rPr>
              <a:t>15%</a:t>
            </a:r>
            <a:r>
              <a:rPr lang="en-US" sz="1400" kern="1200">
                <a:solidFill>
                  <a:prstClr val="black"/>
                </a:solidFill>
                <a:latin typeface="Calibri"/>
                <a:ea typeface="+mn-ea"/>
                <a:cs typeface="+mn-cs"/>
              </a:rPr>
              <a:t> Level 2 EVCS</a:t>
            </a:r>
          </a:p>
          <a:p>
            <a:pPr defTabSz="685800">
              <a:lnSpc>
                <a:spcPct val="115000"/>
              </a:lnSpc>
              <a:buClrTx/>
              <a:defRPr/>
            </a:pPr>
            <a:r>
              <a:rPr lang="en-US" sz="1400" b="1">
                <a:solidFill>
                  <a:prstClr val="black"/>
                </a:solidFill>
                <a:latin typeface="Calibri"/>
              </a:rPr>
              <a:t>85% </a:t>
            </a:r>
            <a:r>
              <a:rPr lang="en-US" sz="1400">
                <a:solidFill>
                  <a:prstClr val="black"/>
                </a:solidFill>
                <a:latin typeface="Calibri"/>
              </a:rPr>
              <a:t>L2 EV Ready (low-power)</a:t>
            </a:r>
            <a:endParaRPr lang="en-US" sz="1400" kern="1200">
              <a:solidFill>
                <a:prstClr val="black"/>
              </a:solidFill>
              <a:latin typeface="Calibri"/>
              <a:ea typeface="+mn-ea"/>
              <a:cs typeface="+mn-cs"/>
            </a:endParaRPr>
          </a:p>
          <a:p>
            <a:pPr defTabSz="685800">
              <a:lnSpc>
                <a:spcPct val="115000"/>
              </a:lnSpc>
              <a:buClrTx/>
              <a:defRPr/>
            </a:pPr>
            <a:endParaRPr lang="en-US" sz="1400" kern="1200">
              <a:solidFill>
                <a:prstClr val="black"/>
              </a:solidFill>
              <a:latin typeface="Calibri"/>
              <a:ea typeface="+mn-ea"/>
              <a:cs typeface="+mn-cs"/>
            </a:endParaRPr>
          </a:p>
        </p:txBody>
      </p:sp>
      <p:cxnSp>
        <p:nvCxnSpPr>
          <p:cNvPr id="42" name="Straight Connector 41">
            <a:extLst>
              <a:ext uri="{FF2B5EF4-FFF2-40B4-BE49-F238E27FC236}">
                <a16:creationId xmlns:a16="http://schemas.microsoft.com/office/drawing/2014/main" id="{3BB7FB71-9E61-49BA-BCFF-73E9F203FA41}"/>
              </a:ext>
            </a:extLst>
          </p:cNvPr>
          <p:cNvCxnSpPr>
            <a:cxnSpLocks/>
          </p:cNvCxnSpPr>
          <p:nvPr/>
        </p:nvCxnSpPr>
        <p:spPr>
          <a:xfrm>
            <a:off x="9326896" y="3181984"/>
            <a:ext cx="1661641" cy="147081"/>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4A551A3-578F-4BB0-B8F5-B65811E5981D}"/>
              </a:ext>
            </a:extLst>
          </p:cNvPr>
          <p:cNvGrpSpPr/>
          <p:nvPr/>
        </p:nvGrpSpPr>
        <p:grpSpPr>
          <a:xfrm>
            <a:off x="5748808" y="3185879"/>
            <a:ext cx="2018770" cy="1655846"/>
            <a:chOff x="9678005" y="3468345"/>
            <a:chExt cx="2018770" cy="1655846"/>
          </a:xfrm>
        </p:grpSpPr>
        <p:graphicFrame>
          <p:nvGraphicFramePr>
            <p:cNvPr id="35" name="Chart 34">
              <a:extLst>
                <a:ext uri="{FF2B5EF4-FFF2-40B4-BE49-F238E27FC236}">
                  <a16:creationId xmlns:a16="http://schemas.microsoft.com/office/drawing/2014/main" id="{90C0828F-9E87-447F-A1E0-E9762C46F65F}"/>
                </a:ext>
              </a:extLst>
            </p:cNvPr>
            <p:cNvGraphicFramePr/>
            <p:nvPr/>
          </p:nvGraphicFramePr>
          <p:xfrm>
            <a:off x="9678005" y="3468345"/>
            <a:ext cx="2018770" cy="1655846"/>
          </p:xfrm>
          <a:graphic>
            <a:graphicData uri="http://schemas.openxmlformats.org/drawingml/2006/chart">
              <c:chart xmlns:c="http://schemas.openxmlformats.org/drawingml/2006/chart" xmlns:r="http://schemas.openxmlformats.org/officeDocument/2006/relationships" r:id="rId7"/>
            </a:graphicData>
          </a:graphic>
        </p:graphicFrame>
        <p:sp>
          <p:nvSpPr>
            <p:cNvPr id="41" name="TextBox 40">
              <a:extLst>
                <a:ext uri="{FF2B5EF4-FFF2-40B4-BE49-F238E27FC236}">
                  <a16:creationId xmlns:a16="http://schemas.microsoft.com/office/drawing/2014/main" id="{A9A0E3E5-E943-4F01-864A-516841C584A7}"/>
                </a:ext>
              </a:extLst>
            </p:cNvPr>
            <p:cNvSpPr txBox="1"/>
            <p:nvPr/>
          </p:nvSpPr>
          <p:spPr>
            <a:xfrm>
              <a:off x="10775406" y="4002611"/>
              <a:ext cx="531098" cy="300082"/>
            </a:xfrm>
            <a:prstGeom prst="rect">
              <a:avLst/>
            </a:prstGeom>
            <a:noFill/>
          </p:spPr>
          <p:txBody>
            <a:bodyPr wrap="square" rtlCol="0">
              <a:spAutoFit/>
            </a:bodyPr>
            <a:lstStyle/>
            <a:p>
              <a:pPr defTabSz="685800">
                <a:buClrTx/>
                <a:defRPr/>
              </a:pPr>
              <a:r>
                <a:rPr lang="en-GB" sz="1350">
                  <a:latin typeface="Calibri"/>
                </a:rPr>
                <a:t>40</a:t>
              </a:r>
              <a:r>
                <a:rPr lang="en-GB" sz="1350" kern="1200">
                  <a:latin typeface="Calibri"/>
                  <a:ea typeface="+mn-ea"/>
                  <a:cs typeface="+mn-cs"/>
                </a:rPr>
                <a:t>%</a:t>
              </a:r>
            </a:p>
          </p:txBody>
        </p:sp>
        <p:sp>
          <p:nvSpPr>
            <p:cNvPr id="44" name="TextBox 43">
              <a:extLst>
                <a:ext uri="{FF2B5EF4-FFF2-40B4-BE49-F238E27FC236}">
                  <a16:creationId xmlns:a16="http://schemas.microsoft.com/office/drawing/2014/main" id="{A8A186DB-0171-49F4-A376-B6BB68DE73F5}"/>
                </a:ext>
              </a:extLst>
            </p:cNvPr>
            <p:cNvSpPr txBox="1"/>
            <p:nvPr/>
          </p:nvSpPr>
          <p:spPr>
            <a:xfrm>
              <a:off x="10165716" y="4229280"/>
              <a:ext cx="531098" cy="300082"/>
            </a:xfrm>
            <a:prstGeom prst="rect">
              <a:avLst/>
            </a:prstGeom>
            <a:noFill/>
          </p:spPr>
          <p:txBody>
            <a:bodyPr wrap="square" rtlCol="0">
              <a:spAutoFit/>
            </a:bodyPr>
            <a:lstStyle/>
            <a:p>
              <a:pPr defTabSz="685800">
                <a:buClrTx/>
                <a:defRPr/>
              </a:pPr>
              <a:r>
                <a:rPr lang="en-GB" sz="1350" kern="1200">
                  <a:latin typeface="Calibri"/>
                  <a:ea typeface="+mn-ea"/>
                  <a:cs typeface="+mn-cs"/>
                </a:rPr>
                <a:t>60%</a:t>
              </a:r>
            </a:p>
          </p:txBody>
        </p:sp>
      </p:grpSp>
      <p:pic>
        <p:nvPicPr>
          <p:cNvPr id="45" name="Picture 44">
            <a:extLst>
              <a:ext uri="{FF2B5EF4-FFF2-40B4-BE49-F238E27FC236}">
                <a16:creationId xmlns:a16="http://schemas.microsoft.com/office/drawing/2014/main" id="{03F52361-2806-4B05-8372-5856E79740B7}"/>
              </a:ext>
            </a:extLst>
          </p:cNvPr>
          <p:cNvPicPr>
            <a:picLocks noChangeAspect="1"/>
          </p:cNvPicPr>
          <p:nvPr/>
        </p:nvPicPr>
        <p:blipFill>
          <a:blip r:embed="rId8" cstate="print"/>
          <a:stretch>
            <a:fillRect/>
          </a:stretch>
        </p:blipFill>
        <p:spPr>
          <a:xfrm>
            <a:off x="7692435" y="4620762"/>
            <a:ext cx="371972" cy="371972"/>
          </a:xfrm>
          <a:prstGeom prst="rect">
            <a:avLst/>
          </a:prstGeom>
        </p:spPr>
      </p:pic>
      <p:cxnSp>
        <p:nvCxnSpPr>
          <p:cNvPr id="46" name="Straight Connector 45">
            <a:extLst>
              <a:ext uri="{FF2B5EF4-FFF2-40B4-BE49-F238E27FC236}">
                <a16:creationId xmlns:a16="http://schemas.microsoft.com/office/drawing/2014/main" id="{0E8C9E43-75AE-4285-83CE-57AF115F817E}"/>
              </a:ext>
            </a:extLst>
          </p:cNvPr>
          <p:cNvCxnSpPr>
            <a:cxnSpLocks/>
          </p:cNvCxnSpPr>
          <p:nvPr/>
        </p:nvCxnSpPr>
        <p:spPr>
          <a:xfrm flipV="1">
            <a:off x="10232991" y="4684470"/>
            <a:ext cx="476518" cy="12227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3" descr="A picture containing automaton&#10;&#10;Description automatically generated">
            <a:extLst>
              <a:ext uri="{FF2B5EF4-FFF2-40B4-BE49-F238E27FC236}">
                <a16:creationId xmlns:a16="http://schemas.microsoft.com/office/drawing/2014/main" id="{BC475253-74C5-DD67-26E2-FE0AF732328E}"/>
              </a:ext>
            </a:extLst>
          </p:cNvPr>
          <p:cNvPicPr>
            <a:picLocks noChangeAspect="1"/>
          </p:cNvPicPr>
          <p:nvPr/>
        </p:nvPicPr>
        <p:blipFill>
          <a:blip r:embed="rId9"/>
          <a:stretch>
            <a:fillRect/>
          </a:stretch>
        </p:blipFill>
        <p:spPr>
          <a:xfrm>
            <a:off x="9251699" y="4339357"/>
            <a:ext cx="923925" cy="895350"/>
          </a:xfrm>
          <a:prstGeom prst="rect">
            <a:avLst/>
          </a:prstGeom>
        </p:spPr>
      </p:pic>
      <p:sp>
        <p:nvSpPr>
          <p:cNvPr id="4" name="TextBox 3">
            <a:extLst>
              <a:ext uri="{FF2B5EF4-FFF2-40B4-BE49-F238E27FC236}">
                <a16:creationId xmlns:a16="http://schemas.microsoft.com/office/drawing/2014/main" id="{98D5E277-4726-4748-90C4-32C1172F87BA}"/>
              </a:ext>
            </a:extLst>
          </p:cNvPr>
          <p:cNvSpPr txBox="1"/>
          <p:nvPr/>
        </p:nvSpPr>
        <p:spPr>
          <a:xfrm>
            <a:off x="310661" y="6247327"/>
            <a:ext cx="9847055" cy="338554"/>
          </a:xfrm>
          <a:prstGeom prst="rect">
            <a:avLst/>
          </a:prstGeom>
          <a:noFill/>
        </p:spPr>
        <p:txBody>
          <a:bodyPr wrap="none" rtlCol="0">
            <a:spAutoFit/>
          </a:bodyPr>
          <a:lstStyle/>
          <a:p>
            <a:r>
              <a:rPr lang="en-US" sz="1600"/>
              <a:t>3CE offers incentives through the </a:t>
            </a:r>
            <a:r>
              <a:rPr lang="en-US" sz="1600">
                <a:hlinkClick r:id="rId10"/>
              </a:rPr>
              <a:t>electrify-your-ride program </a:t>
            </a:r>
            <a:r>
              <a:rPr lang="en-US" sz="1600"/>
              <a:t>for EVs, chargers and electrical infrastructure</a:t>
            </a:r>
          </a:p>
        </p:txBody>
      </p:sp>
      <p:sp>
        <p:nvSpPr>
          <p:cNvPr id="7" name="Text Placeholder 2">
            <a:extLst>
              <a:ext uri="{FF2B5EF4-FFF2-40B4-BE49-F238E27FC236}">
                <a16:creationId xmlns:a16="http://schemas.microsoft.com/office/drawing/2014/main" id="{3C9A2891-0D73-8714-2568-17B21281FE2A}"/>
              </a:ext>
            </a:extLst>
          </p:cNvPr>
          <p:cNvSpPr txBox="1">
            <a:spLocks/>
          </p:cNvSpPr>
          <p:nvPr/>
        </p:nvSpPr>
        <p:spPr>
          <a:xfrm>
            <a:off x="269811" y="160054"/>
            <a:ext cx="7100807" cy="64135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2022 Program - Key Concepts</a:t>
            </a:r>
            <a:endParaRPr lang="en-US" b="1" dirty="0"/>
          </a:p>
        </p:txBody>
      </p:sp>
    </p:spTree>
    <p:extLst>
      <p:ext uri="{BB962C8B-B14F-4D97-AF65-F5344CB8AC3E}">
        <p14:creationId xmlns:p14="http://schemas.microsoft.com/office/powerpoint/2010/main" val="4105387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BB19AE7-F556-4056-AE0B-D816D93CE7FC}"/>
              </a:ext>
            </a:extLst>
          </p:cNvPr>
          <p:cNvSpPr txBox="1"/>
          <p:nvPr/>
        </p:nvSpPr>
        <p:spPr>
          <a:xfrm>
            <a:off x="7840670" y="6201960"/>
            <a:ext cx="1485612" cy="584775"/>
          </a:xfrm>
          <a:prstGeom prst="rect">
            <a:avLst/>
          </a:prstGeom>
          <a:noFill/>
        </p:spPr>
        <p:txBody>
          <a:bodyPr wrap="square" rtlCol="0">
            <a:spAutoFit/>
          </a:bodyPr>
          <a:lstStyle>
            <a:defPPr>
              <a:defRPr lang="en-US"/>
            </a:defPPr>
            <a:lvl1pPr algn="ctr">
              <a:defRPr sz="1600">
                <a:solidFill>
                  <a:schemeClr val="accent1"/>
                </a:solidFill>
              </a:defRPr>
            </a:lvl1pPr>
          </a:lstStyle>
          <a:p>
            <a:r>
              <a:rPr lang="en-US"/>
              <a:t>High Power Option</a:t>
            </a:r>
          </a:p>
        </p:txBody>
      </p:sp>
      <p:sp>
        <p:nvSpPr>
          <p:cNvPr id="3" name="Text Placeholder 2">
            <a:extLst>
              <a:ext uri="{FF2B5EF4-FFF2-40B4-BE49-F238E27FC236}">
                <a16:creationId xmlns:a16="http://schemas.microsoft.com/office/drawing/2014/main" id="{CB3E951F-5DA0-4EF6-8707-6BD0EAAAA5BA}"/>
              </a:ext>
            </a:extLst>
          </p:cNvPr>
          <p:cNvSpPr>
            <a:spLocks noGrp="1"/>
          </p:cNvSpPr>
          <p:nvPr>
            <p:ph type="body" sz="quarter" idx="10"/>
          </p:nvPr>
        </p:nvSpPr>
        <p:spPr>
          <a:xfrm>
            <a:off x="374844" y="238722"/>
            <a:ext cx="7465826" cy="641350"/>
          </a:xfrm>
        </p:spPr>
        <p:txBody>
          <a:bodyPr vert="horz" lIns="91440" tIns="45720" rIns="91440" bIns="45720" rtlCol="0" anchor="t">
            <a:noAutofit/>
          </a:bodyPr>
          <a:lstStyle/>
          <a:p>
            <a:r>
              <a:rPr lang="en-US" sz="3200" b="1"/>
              <a:t>100% Access is Cost Comparable</a:t>
            </a:r>
          </a:p>
        </p:txBody>
      </p:sp>
      <p:sp>
        <p:nvSpPr>
          <p:cNvPr id="9" name="TextBox 8">
            <a:extLst>
              <a:ext uri="{FF2B5EF4-FFF2-40B4-BE49-F238E27FC236}">
                <a16:creationId xmlns:a16="http://schemas.microsoft.com/office/drawing/2014/main" id="{9996C2DB-6E20-4D93-A7C2-72261378F698}"/>
              </a:ext>
            </a:extLst>
          </p:cNvPr>
          <p:cNvSpPr txBox="1"/>
          <p:nvPr/>
        </p:nvSpPr>
        <p:spPr>
          <a:xfrm>
            <a:off x="9624483" y="5131231"/>
            <a:ext cx="2319867" cy="1430179"/>
          </a:xfrm>
          <a:prstGeom prst="roundRect">
            <a:avLst/>
          </a:prstGeom>
          <a:solidFill>
            <a:srgbClr val="1E9D8B"/>
          </a:solidFill>
        </p:spPr>
        <p:style>
          <a:lnRef idx="3">
            <a:schemeClr val="lt1"/>
          </a:lnRef>
          <a:fillRef idx="1">
            <a:schemeClr val="accent6"/>
          </a:fillRef>
          <a:effectRef idx="1">
            <a:schemeClr val="accent6"/>
          </a:effectRef>
          <a:fontRef idx="minor">
            <a:schemeClr val="lt1"/>
          </a:fontRef>
        </p:style>
        <p:txBody>
          <a:bodyPr wrap="square" lIns="91440" tIns="45720" rIns="91440" bIns="45720" anchor="t">
            <a:spAutoFit/>
          </a:bodyPr>
          <a:lstStyle/>
          <a:p>
            <a:pPr algn="ctr"/>
            <a:r>
              <a:rPr lang="en-US" sz="1600"/>
              <a:t>Each scenario is 0.3 – 0.5% of construction cost</a:t>
            </a:r>
          </a:p>
          <a:p>
            <a:pPr algn="ctr"/>
            <a:endParaRPr lang="en-US" sz="1000">
              <a:ea typeface="+mn-lt"/>
              <a:cs typeface="+mn-lt"/>
            </a:endParaRPr>
          </a:p>
          <a:p>
            <a:pPr algn="ctr"/>
            <a:r>
              <a:rPr lang="en-US" sz="1000">
                <a:ea typeface="+mn-lt"/>
                <a:cs typeface="+mn-lt"/>
              </a:rPr>
              <a:t>Assumes $392/ft2 to build per: </a:t>
            </a:r>
            <a:r>
              <a:rPr lang="en-US" sz="1000">
                <a:solidFill>
                  <a:schemeClr val="accent5">
                    <a:lumMod val="20000"/>
                    <a:lumOff val="80000"/>
                  </a:schemeClr>
                </a:solidFill>
                <a:ea typeface="+mn-lt"/>
                <a:cs typeface="+mn-lt"/>
                <a:hlinkClick r:id="rId3">
                  <a:extLst>
                    <a:ext uri="{A12FA001-AC4F-418D-AE19-62706E023703}">
                      <ahyp:hlinkClr xmlns:ahyp="http://schemas.microsoft.com/office/drawing/2018/hyperlinkcolor" val="tx"/>
                    </a:ext>
                  </a:extLst>
                </a:hlinkClick>
              </a:rPr>
              <a:t>Turner and Townsend, 2021</a:t>
            </a:r>
            <a:endParaRPr lang="en-US" sz="1000">
              <a:solidFill>
                <a:schemeClr val="accent5">
                  <a:lumMod val="20000"/>
                  <a:lumOff val="80000"/>
                </a:schemeClr>
              </a:solidFill>
              <a:cs typeface="Arial"/>
            </a:endParaRPr>
          </a:p>
        </p:txBody>
      </p:sp>
      <p:sp>
        <p:nvSpPr>
          <p:cNvPr id="12" name="TextBox 11">
            <a:extLst>
              <a:ext uri="{FF2B5EF4-FFF2-40B4-BE49-F238E27FC236}">
                <a16:creationId xmlns:a16="http://schemas.microsoft.com/office/drawing/2014/main" id="{1B4A06B5-229E-410A-976B-9D634DF8A8E6}"/>
              </a:ext>
            </a:extLst>
          </p:cNvPr>
          <p:cNvSpPr txBox="1"/>
          <p:nvPr/>
        </p:nvSpPr>
        <p:spPr>
          <a:xfrm>
            <a:off x="453700" y="5702855"/>
            <a:ext cx="1431142" cy="510778"/>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200"/>
              <a:t>% of dwellings with access</a:t>
            </a:r>
          </a:p>
        </p:txBody>
      </p:sp>
      <p:sp>
        <p:nvSpPr>
          <p:cNvPr id="13" name="TextBox 12">
            <a:extLst>
              <a:ext uri="{FF2B5EF4-FFF2-40B4-BE49-F238E27FC236}">
                <a16:creationId xmlns:a16="http://schemas.microsoft.com/office/drawing/2014/main" id="{3274914F-5F1F-4DA4-939C-946DAC3377CB}"/>
              </a:ext>
            </a:extLst>
          </p:cNvPr>
          <p:cNvSpPr txBox="1"/>
          <p:nvPr/>
        </p:nvSpPr>
        <p:spPr>
          <a:xfrm>
            <a:off x="2237524" y="5777338"/>
            <a:ext cx="798279" cy="306467"/>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200"/>
              <a:t>100%</a:t>
            </a:r>
          </a:p>
        </p:txBody>
      </p:sp>
      <p:sp>
        <p:nvSpPr>
          <p:cNvPr id="14" name="TextBox 13">
            <a:extLst>
              <a:ext uri="{FF2B5EF4-FFF2-40B4-BE49-F238E27FC236}">
                <a16:creationId xmlns:a16="http://schemas.microsoft.com/office/drawing/2014/main" id="{16928E46-93FC-4017-B01B-BC38029387FD}"/>
              </a:ext>
            </a:extLst>
          </p:cNvPr>
          <p:cNvSpPr txBox="1"/>
          <p:nvPr/>
        </p:nvSpPr>
        <p:spPr>
          <a:xfrm>
            <a:off x="4224982" y="5797833"/>
            <a:ext cx="798279" cy="306467"/>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200"/>
              <a:t>40-60%</a:t>
            </a:r>
          </a:p>
        </p:txBody>
      </p:sp>
      <p:sp>
        <p:nvSpPr>
          <p:cNvPr id="15" name="TextBox 14">
            <a:extLst>
              <a:ext uri="{FF2B5EF4-FFF2-40B4-BE49-F238E27FC236}">
                <a16:creationId xmlns:a16="http://schemas.microsoft.com/office/drawing/2014/main" id="{087A2409-B28C-42FA-B572-A1F435D861E2}"/>
              </a:ext>
            </a:extLst>
          </p:cNvPr>
          <p:cNvSpPr txBox="1"/>
          <p:nvPr/>
        </p:nvSpPr>
        <p:spPr>
          <a:xfrm>
            <a:off x="6212440" y="5797833"/>
            <a:ext cx="798279" cy="306467"/>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200"/>
              <a:t>100%</a:t>
            </a:r>
          </a:p>
        </p:txBody>
      </p:sp>
      <p:sp>
        <p:nvSpPr>
          <p:cNvPr id="2" name="TextBox 1">
            <a:extLst>
              <a:ext uri="{FF2B5EF4-FFF2-40B4-BE49-F238E27FC236}">
                <a16:creationId xmlns:a16="http://schemas.microsoft.com/office/drawing/2014/main" id="{8D61D656-302E-4807-948D-70EDE8047285}"/>
              </a:ext>
            </a:extLst>
          </p:cNvPr>
          <p:cNvSpPr txBox="1"/>
          <p:nvPr/>
        </p:nvSpPr>
        <p:spPr>
          <a:xfrm>
            <a:off x="5789492" y="6198479"/>
            <a:ext cx="1718712" cy="584775"/>
          </a:xfrm>
          <a:prstGeom prst="rect">
            <a:avLst/>
          </a:prstGeom>
          <a:noFill/>
        </p:spPr>
        <p:txBody>
          <a:bodyPr wrap="square" rtlCol="0">
            <a:spAutoFit/>
          </a:bodyPr>
          <a:lstStyle/>
          <a:p>
            <a:pPr algn="ctr"/>
            <a:r>
              <a:rPr lang="en-US" sz="1600">
                <a:solidFill>
                  <a:schemeClr val="accent1"/>
                </a:solidFill>
              </a:rPr>
              <a:t>Low Power Option</a:t>
            </a:r>
          </a:p>
        </p:txBody>
      </p:sp>
      <p:graphicFrame>
        <p:nvGraphicFramePr>
          <p:cNvPr id="18" name="Chart 17">
            <a:extLst>
              <a:ext uri="{FF2B5EF4-FFF2-40B4-BE49-F238E27FC236}">
                <a16:creationId xmlns:a16="http://schemas.microsoft.com/office/drawing/2014/main" id="{C384E309-5D29-45D8-BC24-2B71D46FF16C}"/>
              </a:ext>
            </a:extLst>
          </p:cNvPr>
          <p:cNvGraphicFramePr>
            <a:graphicFrameLocks/>
          </p:cNvGraphicFramePr>
          <p:nvPr>
            <p:extLst>
              <p:ext uri="{D42A27DB-BD31-4B8C-83A1-F6EECF244321}">
                <p14:modId xmlns:p14="http://schemas.microsoft.com/office/powerpoint/2010/main" val="3317177402"/>
              </p:ext>
            </p:extLst>
          </p:nvPr>
        </p:nvGraphicFramePr>
        <p:xfrm>
          <a:off x="453700" y="1277853"/>
          <a:ext cx="11368926" cy="4769894"/>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E2876685-B60A-403B-ABD2-B5257BF0CE06}"/>
              </a:ext>
            </a:extLst>
          </p:cNvPr>
          <p:cNvSpPr txBox="1"/>
          <p:nvPr/>
        </p:nvSpPr>
        <p:spPr>
          <a:xfrm>
            <a:off x="8181832" y="5797833"/>
            <a:ext cx="798279" cy="306467"/>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200"/>
              <a:t>100%</a:t>
            </a:r>
          </a:p>
        </p:txBody>
      </p:sp>
      <p:cxnSp>
        <p:nvCxnSpPr>
          <p:cNvPr id="20" name="Straight Connector 19">
            <a:extLst>
              <a:ext uri="{FF2B5EF4-FFF2-40B4-BE49-F238E27FC236}">
                <a16:creationId xmlns:a16="http://schemas.microsoft.com/office/drawing/2014/main" id="{574F9D08-D6D0-43EE-B3FC-98F4AC58389A}"/>
              </a:ext>
            </a:extLst>
          </p:cNvPr>
          <p:cNvCxnSpPr>
            <a:cxnSpLocks/>
          </p:cNvCxnSpPr>
          <p:nvPr/>
        </p:nvCxnSpPr>
        <p:spPr>
          <a:xfrm>
            <a:off x="6648848" y="6065717"/>
            <a:ext cx="2504" cy="1698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C613AB-8914-4D48-AF82-D23D2A9AAD64}"/>
              </a:ext>
            </a:extLst>
          </p:cNvPr>
          <p:cNvCxnSpPr>
            <a:cxnSpLocks/>
          </p:cNvCxnSpPr>
          <p:nvPr/>
        </p:nvCxnSpPr>
        <p:spPr>
          <a:xfrm>
            <a:off x="8606677" y="6083805"/>
            <a:ext cx="2504" cy="16985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817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5D17-8AEC-47D4-8373-4E48B91C19FD}"/>
              </a:ext>
            </a:extLst>
          </p:cNvPr>
          <p:cNvSpPr>
            <a:spLocks noGrp="1"/>
          </p:cNvSpPr>
          <p:nvPr>
            <p:ph type="ctrTitle"/>
          </p:nvPr>
        </p:nvSpPr>
        <p:spPr>
          <a:xfrm>
            <a:off x="240744" y="978461"/>
            <a:ext cx="11812027" cy="834834"/>
          </a:xfrm>
        </p:spPr>
        <p:txBody>
          <a:bodyPr>
            <a:normAutofit/>
          </a:bodyPr>
          <a:lstStyle/>
          <a:p>
            <a:r>
              <a:rPr lang="en-US" sz="3200" b="1">
                <a:solidFill>
                  <a:srgbClr val="1E9D8B"/>
                </a:solidFill>
              </a:rPr>
              <a:t>EV Infrastructure – New Construction</a:t>
            </a:r>
          </a:p>
        </p:txBody>
      </p:sp>
      <p:graphicFrame>
        <p:nvGraphicFramePr>
          <p:cNvPr id="5" name="Table 4">
            <a:extLst>
              <a:ext uri="{FF2B5EF4-FFF2-40B4-BE49-F238E27FC236}">
                <a16:creationId xmlns:a16="http://schemas.microsoft.com/office/drawing/2014/main" id="{A61D1FFA-2327-451D-BA4F-A18C2ADF56A2}"/>
              </a:ext>
            </a:extLst>
          </p:cNvPr>
          <p:cNvGraphicFramePr>
            <a:graphicFrameLocks noGrp="1"/>
          </p:cNvGraphicFramePr>
          <p:nvPr>
            <p:extLst>
              <p:ext uri="{D42A27DB-BD31-4B8C-83A1-F6EECF244321}">
                <p14:modId xmlns:p14="http://schemas.microsoft.com/office/powerpoint/2010/main" val="2513126496"/>
              </p:ext>
            </p:extLst>
          </p:nvPr>
        </p:nvGraphicFramePr>
        <p:xfrm>
          <a:off x="338297" y="1871625"/>
          <a:ext cx="11515406" cy="4442783"/>
        </p:xfrm>
        <a:graphic>
          <a:graphicData uri="http://schemas.openxmlformats.org/drawingml/2006/table">
            <a:tbl>
              <a:tblPr firstRow="1" firstCol="1" bandRow="1">
                <a:tableStyleId>{5C22544A-7EE6-4342-B048-85BDC9FD1C3A}</a:tableStyleId>
              </a:tblPr>
              <a:tblGrid>
                <a:gridCol w="2101901">
                  <a:extLst>
                    <a:ext uri="{9D8B030D-6E8A-4147-A177-3AD203B41FA5}">
                      <a16:colId xmlns:a16="http://schemas.microsoft.com/office/drawing/2014/main" val="1961885408"/>
                    </a:ext>
                  </a:extLst>
                </a:gridCol>
                <a:gridCol w="1664676">
                  <a:extLst>
                    <a:ext uri="{9D8B030D-6E8A-4147-A177-3AD203B41FA5}">
                      <a16:colId xmlns:a16="http://schemas.microsoft.com/office/drawing/2014/main" val="1598221176"/>
                    </a:ext>
                  </a:extLst>
                </a:gridCol>
                <a:gridCol w="1666246">
                  <a:extLst>
                    <a:ext uri="{9D8B030D-6E8A-4147-A177-3AD203B41FA5}">
                      <a16:colId xmlns:a16="http://schemas.microsoft.com/office/drawing/2014/main" val="943595004"/>
                    </a:ext>
                  </a:extLst>
                </a:gridCol>
                <a:gridCol w="2970193">
                  <a:extLst>
                    <a:ext uri="{9D8B030D-6E8A-4147-A177-3AD203B41FA5}">
                      <a16:colId xmlns:a16="http://schemas.microsoft.com/office/drawing/2014/main" val="4059304272"/>
                    </a:ext>
                  </a:extLst>
                </a:gridCol>
                <a:gridCol w="3112390">
                  <a:extLst>
                    <a:ext uri="{9D8B030D-6E8A-4147-A177-3AD203B41FA5}">
                      <a16:colId xmlns:a16="http://schemas.microsoft.com/office/drawing/2014/main" val="1239169645"/>
                    </a:ext>
                  </a:extLst>
                </a:gridCol>
              </a:tblGrid>
              <a:tr h="591627">
                <a:tc>
                  <a:txBody>
                    <a:bodyPr/>
                    <a:lstStyle/>
                    <a:p>
                      <a:pPr marL="0" marR="0">
                        <a:lnSpc>
                          <a:spcPct val="115000"/>
                        </a:lnSpc>
                        <a:spcBef>
                          <a:spcPts val="0"/>
                        </a:spcBef>
                        <a:spcAft>
                          <a:spcPts val="0"/>
                        </a:spcAft>
                      </a:pPr>
                      <a:endParaRPr lang="en-US" sz="1800">
                        <a:effectLst/>
                        <a:latin typeface="Source Sans Pro"/>
                        <a:ea typeface="Source Sans Pro"/>
                        <a:cs typeface="Times New Roman" panose="02020603050405020304" pitchFamily="18" charset="0"/>
                      </a:endParaRPr>
                    </a:p>
                  </a:txBody>
                  <a:tcPr marL="24425" marR="24425" marT="0" marB="0">
                    <a:noFill/>
                  </a:tcPr>
                </a:tc>
                <a:tc>
                  <a:txBody>
                    <a:bodyPr/>
                    <a:lstStyle/>
                    <a:p>
                      <a:pPr marL="0" marR="0" algn="ctr">
                        <a:lnSpc>
                          <a:spcPct val="115000"/>
                        </a:lnSpc>
                        <a:spcBef>
                          <a:spcPts val="0"/>
                        </a:spcBef>
                        <a:spcAft>
                          <a:spcPts val="0"/>
                        </a:spcAft>
                      </a:pPr>
                      <a:r>
                        <a:rPr lang="en-US" sz="1800">
                          <a:effectLst/>
                          <a:latin typeface="Source Sans Pro"/>
                          <a:ea typeface="Source Sans Pro"/>
                        </a:rPr>
                        <a:t>2019 </a:t>
                      </a:r>
                      <a:r>
                        <a:rPr lang="en-US" sz="1800" err="1">
                          <a:effectLst/>
                          <a:latin typeface="Source Sans Pro"/>
                          <a:ea typeface="Source Sans Pro"/>
                        </a:rPr>
                        <a:t>CALGreen</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a:txBody>
                    <a:bodyPr/>
                    <a:lstStyle/>
                    <a:p>
                      <a:pPr marL="0" marR="0" algn="ctr">
                        <a:lnSpc>
                          <a:spcPct val="115000"/>
                        </a:lnSpc>
                        <a:spcBef>
                          <a:spcPts val="0"/>
                        </a:spcBef>
                        <a:spcAft>
                          <a:spcPts val="0"/>
                        </a:spcAft>
                      </a:pPr>
                      <a:r>
                        <a:rPr lang="en-US" sz="1800">
                          <a:effectLst/>
                          <a:latin typeface="Source Sans Pro"/>
                          <a:ea typeface="Source Sans Pro"/>
                        </a:rPr>
                        <a:t>2022 </a:t>
                      </a:r>
                      <a:r>
                        <a:rPr lang="en-US" sz="1800" err="1">
                          <a:effectLst/>
                          <a:latin typeface="Source Sans Pro"/>
                          <a:ea typeface="Source Sans Pro"/>
                        </a:rPr>
                        <a:t>CALGreen</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rowSpan="2" gridSpan="2">
                  <a:txBody>
                    <a:bodyPr/>
                    <a:lstStyle/>
                    <a:p>
                      <a:pPr marL="0" marR="0" algn="ctr">
                        <a:lnSpc>
                          <a:spcPct val="115000"/>
                        </a:lnSpc>
                        <a:spcBef>
                          <a:spcPts val="0"/>
                        </a:spcBef>
                        <a:spcAft>
                          <a:spcPts val="0"/>
                        </a:spcAft>
                      </a:pPr>
                      <a:r>
                        <a:rPr lang="en-US" sz="1800">
                          <a:effectLst/>
                          <a:latin typeface="Source Sans Pro"/>
                          <a:ea typeface="Source Sans Pro"/>
                        </a:rPr>
                        <a:t>Model Code</a:t>
                      </a:r>
                      <a:endParaRPr lang="en-US" sz="1800">
                        <a:effectLst/>
                        <a:latin typeface="Source Sans Pro"/>
                        <a:ea typeface="Source Sans Pro"/>
                        <a:cs typeface="Times New Roman" panose="02020603050405020304" pitchFamily="18" charset="0"/>
                      </a:endParaRPr>
                    </a:p>
                  </a:txBody>
                  <a:tcPr marL="24425" marR="24425" marT="0" marB="0" anchor="ctr">
                    <a:solidFill>
                      <a:srgbClr val="00A1DE"/>
                    </a:solidFill>
                  </a:tcPr>
                </a:tc>
                <a:tc rowSpan="2" hMerge="1">
                  <a:txBody>
                    <a:bodyPr/>
                    <a:lstStyle/>
                    <a:p>
                      <a:endParaRPr lang="en-GB"/>
                    </a:p>
                  </a:txBody>
                  <a:tcPr/>
                </a:tc>
                <a:extLst>
                  <a:ext uri="{0D108BD9-81ED-4DB2-BD59-A6C34878D82A}">
                    <a16:rowId xmlns:a16="http://schemas.microsoft.com/office/drawing/2014/main" val="2107433766"/>
                  </a:ext>
                </a:extLst>
              </a:tr>
              <a:tr h="424185">
                <a:tc>
                  <a:txBody>
                    <a:bodyPr/>
                    <a:lstStyle/>
                    <a:p>
                      <a:pPr marL="0" marR="0">
                        <a:lnSpc>
                          <a:spcPct val="115000"/>
                        </a:lnSpc>
                        <a:spcBef>
                          <a:spcPts val="0"/>
                        </a:spcBef>
                        <a:spcAft>
                          <a:spcPts val="0"/>
                        </a:spcAft>
                      </a:pPr>
                      <a:endParaRPr lang="en-US" sz="1800">
                        <a:effectLst/>
                        <a:latin typeface="Source Sans Pro"/>
                        <a:ea typeface="Source Sans Pro"/>
                        <a:cs typeface="Times New Roman" panose="02020603050405020304" pitchFamily="18" charset="0"/>
                      </a:endParaRPr>
                    </a:p>
                  </a:txBody>
                  <a:tcPr marL="24425" marR="24425" marT="0" marB="0">
                    <a:noFill/>
                  </a:tcPr>
                </a:tc>
                <a:tc>
                  <a:txBody>
                    <a:bodyPr/>
                    <a:lstStyle/>
                    <a:p>
                      <a:pPr marL="0" marR="0" algn="ctr">
                        <a:lnSpc>
                          <a:spcPct val="115000"/>
                        </a:lnSpc>
                        <a:spcBef>
                          <a:spcPts val="0"/>
                        </a:spcBef>
                        <a:spcAft>
                          <a:spcPts val="0"/>
                        </a:spcAft>
                      </a:pPr>
                      <a:r>
                        <a:rPr lang="en-US" sz="1800">
                          <a:effectLst/>
                          <a:latin typeface="Source Sans Pro"/>
                          <a:ea typeface="Source Sans Pro"/>
                        </a:rPr>
                        <a:t>Mandatory</a:t>
                      </a:r>
                      <a:endParaRPr lang="en-US" sz="1800">
                        <a:effectLst/>
                        <a:latin typeface="Source Sans Pro"/>
                        <a:ea typeface="Source Sans Pro"/>
                        <a:cs typeface="Times New Roman" panose="02020603050405020304" pitchFamily="18" charset="0"/>
                      </a:endParaRPr>
                    </a:p>
                  </a:txBody>
                  <a:tcPr marL="24425" marR="24425" marT="0" marB="0" anchor="ctr">
                    <a:solidFill>
                      <a:schemeClr val="bg1">
                        <a:lumMod val="75000"/>
                      </a:schemeClr>
                    </a:solidFill>
                  </a:tcPr>
                </a:tc>
                <a:tc>
                  <a:txBody>
                    <a:bodyPr/>
                    <a:lstStyle/>
                    <a:p>
                      <a:pPr marL="0" marR="0" algn="ctr">
                        <a:lnSpc>
                          <a:spcPct val="115000"/>
                        </a:lnSpc>
                        <a:spcBef>
                          <a:spcPts val="0"/>
                        </a:spcBef>
                        <a:spcAft>
                          <a:spcPts val="0"/>
                        </a:spcAft>
                      </a:pPr>
                      <a:r>
                        <a:rPr lang="en-US" sz="1800">
                          <a:effectLst/>
                          <a:latin typeface="Source Sans Pro"/>
                          <a:ea typeface="Source Sans Pro"/>
                        </a:rPr>
                        <a:t>Mandatory</a:t>
                      </a:r>
                      <a:endParaRPr lang="en-US" sz="1800">
                        <a:effectLst/>
                        <a:latin typeface="Source Sans Pro"/>
                        <a:ea typeface="Source Sans Pro"/>
                        <a:cs typeface="Times New Roman" panose="02020603050405020304" pitchFamily="18" charset="0"/>
                      </a:endParaRPr>
                    </a:p>
                  </a:txBody>
                  <a:tcPr marL="24425" marR="24425" marT="0" marB="0" anchor="ctr">
                    <a:solidFill>
                      <a:schemeClr val="bg1">
                        <a:lumMod val="75000"/>
                      </a:schemeClr>
                    </a:solidFill>
                  </a:tcPr>
                </a:tc>
                <a:tc gridSpan="2" vMerge="1">
                  <a:txBody>
                    <a:bodyPr/>
                    <a:lstStyle/>
                    <a:p>
                      <a:pPr marL="0" marR="0" algn="ctr">
                        <a:lnSpc>
                          <a:spcPct val="115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3422" marR="43422" marT="0" marB="0" anchor="ctr"/>
                </a:tc>
                <a:tc hMerge="1" vMerge="1">
                  <a:txBody>
                    <a:bodyPr/>
                    <a:lstStyle/>
                    <a:p>
                      <a:endParaRPr lang="en-GB"/>
                    </a:p>
                  </a:txBody>
                  <a:tcPr/>
                </a:tc>
                <a:extLst>
                  <a:ext uri="{0D108BD9-81ED-4DB2-BD59-A6C34878D82A}">
                    <a16:rowId xmlns:a16="http://schemas.microsoft.com/office/drawing/2014/main" val="176424151"/>
                  </a:ext>
                </a:extLst>
              </a:tr>
              <a:tr h="3426971">
                <a:tc>
                  <a:txBody>
                    <a:bodyPr/>
                    <a:lstStyle/>
                    <a:p>
                      <a:pPr marL="0" marR="0" algn="ctr">
                        <a:lnSpc>
                          <a:spcPct val="115000"/>
                        </a:lnSpc>
                        <a:spcBef>
                          <a:spcPts val="0"/>
                        </a:spcBef>
                        <a:spcAft>
                          <a:spcPts val="0"/>
                        </a:spcAft>
                      </a:pPr>
                      <a:r>
                        <a:rPr lang="en-US" sz="1800">
                          <a:effectLst/>
                          <a:latin typeface="Source Sans Pro"/>
                          <a:ea typeface="Source Sans Pro"/>
                        </a:rPr>
                        <a:t>Non-Residential</a:t>
                      </a:r>
                      <a:endParaRPr lang="en-US" sz="1800">
                        <a:effectLst/>
                        <a:latin typeface="Source Sans Pro"/>
                        <a:ea typeface="Source Sans Pro"/>
                        <a:cs typeface="Times New Roman" panose="02020603050405020304" pitchFamily="18" charset="0"/>
                      </a:endParaRPr>
                    </a:p>
                  </a:txBody>
                  <a:tcPr marL="24425" marR="24425" marT="0" marB="0" anchor="ctr">
                    <a:solidFill>
                      <a:srgbClr val="1E9D8B"/>
                    </a:solidFill>
                  </a:tcPr>
                </a:tc>
                <a:tc>
                  <a:txBody>
                    <a:bodyPr/>
                    <a:lstStyle/>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l">
                        <a:lnSpc>
                          <a:spcPct val="115000"/>
                        </a:lnSpc>
                        <a:spcBef>
                          <a:spcPts val="0"/>
                        </a:spcBef>
                        <a:spcAft>
                          <a:spcPts val="0"/>
                        </a:spcAft>
                      </a:pP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4425" marR="24425" marT="0" marB="0" anchor="ctr"/>
                </a:tc>
                <a:tc>
                  <a:txBody>
                    <a:bodyPr/>
                    <a:lstStyle/>
                    <a:p>
                      <a:pPr marL="0" marR="0" algn="ctr">
                        <a:lnSpc>
                          <a:spcPct val="115000"/>
                        </a:lnSpc>
                        <a:spcBef>
                          <a:spcPts val="0"/>
                        </a:spcBef>
                        <a:spcAft>
                          <a:spcPts val="0"/>
                        </a:spcAft>
                      </a:pPr>
                      <a:endParaRPr lang="en-US" sz="2400" i="1">
                        <a:effectLst/>
                        <a:latin typeface="Calibri" panose="020F0502020204030204" pitchFamily="34" charset="0"/>
                        <a:ea typeface="Calibri" panose="020F0502020204030204" pitchFamily="34" charset="0"/>
                        <a:cs typeface="Times New Roman" panose="02020603050405020304" pitchFamily="18" charset="0"/>
                      </a:endParaRPr>
                    </a:p>
                  </a:txBody>
                  <a:tcPr marL="24425" marR="24425" marT="0" marB="0" anchor="ctr"/>
                </a:tc>
                <a:tc>
                  <a:txBody>
                    <a:bodyPr/>
                    <a:lstStyle/>
                    <a:p>
                      <a:pPr marL="0" marR="0" indent="0" algn="l">
                        <a:lnSpc>
                          <a:spcPct val="115000"/>
                        </a:lnSpc>
                        <a:spcBef>
                          <a:spcPts val="0"/>
                        </a:spcBef>
                        <a:spcAft>
                          <a:spcPts val="0"/>
                        </a:spcAft>
                        <a:buFont typeface="Arial" panose="020B0604020202020204" pitchFamily="34" charset="0"/>
                        <a:buNone/>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0" marR="0" indent="0" algn="l">
                        <a:lnSpc>
                          <a:spcPct val="115000"/>
                        </a:lnSpc>
                        <a:spcBef>
                          <a:spcPts val="0"/>
                        </a:spcBef>
                        <a:spcAft>
                          <a:spcPts val="0"/>
                        </a:spcAft>
                        <a:buFont typeface="Arial" panose="020B0604020202020204" pitchFamily="34" charset="0"/>
                        <a:buNone/>
                      </a:pPr>
                      <a:endParaRPr lang="en-US" sz="1800" b="0">
                        <a:effectLst/>
                        <a:latin typeface="Source Sans Pro" panose="020B0503030403020204" pitchFamily="34" charset="0"/>
                        <a:ea typeface="Source Sans Pro" panose="020B0503030403020204" pitchFamily="34" charset="0"/>
                      </a:endParaRPr>
                    </a:p>
                    <a:p>
                      <a:pPr marL="0" marR="0" indent="0" algn="l">
                        <a:lnSpc>
                          <a:spcPct val="115000"/>
                        </a:lnSpc>
                        <a:spcBef>
                          <a:spcPts val="0"/>
                        </a:spcBef>
                        <a:spcAft>
                          <a:spcPts val="0"/>
                        </a:spcAft>
                        <a:buFont typeface="Arial" panose="020B0604020202020204" pitchFamily="34" charset="0"/>
                        <a:buNone/>
                      </a:pPr>
                      <a:endParaRPr lang="en-US" sz="1800" b="0">
                        <a:effectLst/>
                        <a:latin typeface="Source Sans Pro" panose="020B0503030403020204" pitchFamily="34" charset="0"/>
                        <a:ea typeface="Source Sans Pro" panose="020B0503030403020204" pitchFamily="34" charset="0"/>
                      </a:endParaRPr>
                    </a:p>
                    <a:p>
                      <a:pPr marL="0" marR="0" indent="0" algn="l">
                        <a:lnSpc>
                          <a:spcPct val="115000"/>
                        </a:lnSpc>
                        <a:spcBef>
                          <a:spcPts val="0"/>
                        </a:spcBef>
                        <a:spcAft>
                          <a:spcPts val="0"/>
                        </a:spcAft>
                        <a:buFont typeface="Arial" panose="020B0604020202020204" pitchFamily="34" charset="0"/>
                        <a:buNone/>
                      </a:pPr>
                      <a:endParaRPr lang="en-US" sz="1800" b="0">
                        <a:effectLst/>
                        <a:latin typeface="Source Sans Pro" panose="020B0503030403020204" pitchFamily="34" charset="0"/>
                        <a:ea typeface="Source Sans Pro" panose="020B0503030403020204" pitchFamily="34" charset="0"/>
                      </a:endParaRPr>
                    </a:p>
                    <a:p>
                      <a:pPr marL="0" marR="0" indent="0" algn="l">
                        <a:lnSpc>
                          <a:spcPct val="115000"/>
                        </a:lnSpc>
                        <a:spcBef>
                          <a:spcPts val="0"/>
                        </a:spcBef>
                        <a:spcAft>
                          <a:spcPts val="0"/>
                        </a:spcAft>
                        <a:buFont typeface="Arial" panose="020B0604020202020204" pitchFamily="34" charset="0"/>
                        <a:buNone/>
                      </a:pPr>
                      <a:endParaRPr lang="en-US" sz="1800">
                        <a:effectLst/>
                        <a:latin typeface="Source Sans Pro" panose="020B0503030403020204" pitchFamily="34" charset="0"/>
                        <a:ea typeface="Source Sans Pro" panose="020B0503030403020204" pitchFamily="34" charset="0"/>
                      </a:endParaRPr>
                    </a:p>
                    <a:p>
                      <a:pPr marL="0" marR="0" indent="0" algn="l">
                        <a:lnSpc>
                          <a:spcPct val="115000"/>
                        </a:lnSpc>
                        <a:spcBef>
                          <a:spcPts val="0"/>
                        </a:spcBef>
                        <a:spcAft>
                          <a:spcPts val="0"/>
                        </a:spcAft>
                        <a:buFont typeface="Arial" panose="020B0604020202020204" pitchFamily="34" charset="0"/>
                        <a:buNone/>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txBody>
                  <a:tcPr marL="24425" marR="24425" marT="0" marB="0" anchor="ctr"/>
                </a:tc>
                <a:tc>
                  <a:txBody>
                    <a:bodyPr/>
                    <a:lstStyle/>
                    <a:p>
                      <a:pPr marL="0" marR="0" indent="0" algn="l">
                        <a:lnSpc>
                          <a:spcPct val="115000"/>
                        </a:lnSpc>
                        <a:spcBef>
                          <a:spcPts val="0"/>
                        </a:spcBef>
                        <a:spcAft>
                          <a:spcPts val="0"/>
                        </a:spcAft>
                        <a:buFont typeface="Arial" panose="020B0604020202020204" pitchFamily="34" charset="0"/>
                        <a:buNone/>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p>
                      <a:pPr marL="171450" marR="0" indent="-171450" algn="l">
                        <a:lnSpc>
                          <a:spcPct val="115000"/>
                        </a:lnSpc>
                        <a:spcBef>
                          <a:spcPts val="0"/>
                        </a:spcBef>
                        <a:spcAft>
                          <a:spcPts val="0"/>
                        </a:spcAft>
                        <a:buFont typeface="Arial" panose="020B0604020202020204" pitchFamily="34" charset="0"/>
                        <a:buChar char="•"/>
                      </a:pPr>
                      <a:endParaRPr lang="en-US" sz="1800">
                        <a:effectLst/>
                        <a:latin typeface="Source Sans Pro" panose="020B0503030403020204" pitchFamily="34" charset="0"/>
                        <a:ea typeface="Source Sans Pro" panose="020B0503030403020204" pitchFamily="34" charset="0"/>
                      </a:endParaRPr>
                    </a:p>
                  </a:txBody>
                  <a:tcPr marL="24425" marR="24425" marT="0" marB="0" anchor="ctr"/>
                </a:tc>
                <a:extLst>
                  <a:ext uri="{0D108BD9-81ED-4DB2-BD59-A6C34878D82A}">
                    <a16:rowId xmlns:a16="http://schemas.microsoft.com/office/drawing/2014/main" val="592883821"/>
                  </a:ext>
                </a:extLst>
              </a:tr>
            </a:tbl>
          </a:graphicData>
        </a:graphic>
      </p:graphicFrame>
      <p:pic>
        <p:nvPicPr>
          <p:cNvPr id="6" name="Picture 5">
            <a:extLst>
              <a:ext uri="{FF2B5EF4-FFF2-40B4-BE49-F238E27FC236}">
                <a16:creationId xmlns:a16="http://schemas.microsoft.com/office/drawing/2014/main" id="{20DBC24D-E6A3-40C7-AD0B-A58F99FC3805}"/>
              </a:ext>
            </a:extLst>
          </p:cNvPr>
          <p:cNvPicPr>
            <a:picLocks noChangeAspect="1"/>
          </p:cNvPicPr>
          <p:nvPr/>
        </p:nvPicPr>
        <p:blipFill>
          <a:blip r:embed="rId2" cstate="print">
            <a:clrChange>
              <a:clrFrom>
                <a:srgbClr val="FEFEFE"/>
              </a:clrFrom>
              <a:clrTo>
                <a:srgbClr val="FEFEFE">
                  <a:alpha val="0"/>
                </a:srgbClr>
              </a:clrTo>
            </a:clrChange>
          </a:blip>
          <a:stretch>
            <a:fillRect/>
          </a:stretch>
        </p:blipFill>
        <p:spPr>
          <a:xfrm>
            <a:off x="2586227" y="4721701"/>
            <a:ext cx="1244122" cy="562183"/>
          </a:xfrm>
          <a:prstGeom prst="rect">
            <a:avLst/>
          </a:prstGeom>
        </p:spPr>
      </p:pic>
      <p:graphicFrame>
        <p:nvGraphicFramePr>
          <p:cNvPr id="7" name="Chart 6">
            <a:extLst>
              <a:ext uri="{FF2B5EF4-FFF2-40B4-BE49-F238E27FC236}">
                <a16:creationId xmlns:a16="http://schemas.microsoft.com/office/drawing/2014/main" id="{3ECC1265-F669-4665-84E2-775575EA73E3}"/>
              </a:ext>
            </a:extLst>
          </p:cNvPr>
          <p:cNvGraphicFramePr>
            <a:graphicFrameLocks/>
          </p:cNvGraphicFramePr>
          <p:nvPr>
            <p:extLst>
              <p:ext uri="{D42A27DB-BD31-4B8C-83A1-F6EECF244321}">
                <p14:modId xmlns:p14="http://schemas.microsoft.com/office/powerpoint/2010/main" val="638254184"/>
              </p:ext>
            </p:extLst>
          </p:nvPr>
        </p:nvGraphicFramePr>
        <p:xfrm>
          <a:off x="1807037" y="3214932"/>
          <a:ext cx="2708145" cy="167268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739DA9E-220B-4231-8BE6-0BA0F8D5FA82}"/>
              </a:ext>
            </a:extLst>
          </p:cNvPr>
          <p:cNvSpPr/>
          <p:nvPr/>
        </p:nvSpPr>
        <p:spPr>
          <a:xfrm>
            <a:off x="5860716" y="5039774"/>
            <a:ext cx="2882725" cy="924484"/>
          </a:xfrm>
          <a:prstGeom prst="rect">
            <a:avLst/>
          </a:prstGeom>
        </p:spPr>
        <p:txBody>
          <a:bodyPr wrap="square">
            <a:spAutoFit/>
          </a:bodyPr>
          <a:lstStyle/>
          <a:p>
            <a:pPr defTabSz="685800">
              <a:lnSpc>
                <a:spcPct val="115000"/>
              </a:lnSpc>
              <a:buClrTx/>
              <a:defRPr/>
            </a:pPr>
            <a:r>
              <a:rPr lang="en-US" sz="1600" kern="1200">
                <a:solidFill>
                  <a:prstClr val="black"/>
                </a:solidFill>
                <a:latin typeface="Source Sans Pro" panose="020B0503030403020204" pitchFamily="34" charset="0"/>
                <a:ea typeface="Source Sans Pro" panose="020B0503030403020204" pitchFamily="34" charset="0"/>
                <a:cs typeface="+mn-cs"/>
              </a:rPr>
              <a:t>Offices:</a:t>
            </a:r>
          </a:p>
          <a:p>
            <a:pPr defTabSz="685800">
              <a:lnSpc>
                <a:spcPct val="115000"/>
              </a:lnSpc>
              <a:defRPr/>
            </a:pPr>
            <a:r>
              <a:rPr lang="en-US" sz="1600" b="1" kern="1200">
                <a:solidFill>
                  <a:prstClr val="black"/>
                </a:solidFill>
                <a:latin typeface="Source Sans Pro" panose="020B0503030403020204" pitchFamily="34" charset="0"/>
                <a:ea typeface="Source Sans Pro" panose="020B0503030403020204" pitchFamily="34" charset="0"/>
                <a:cs typeface="+mn-cs"/>
              </a:rPr>
              <a:t>20% </a:t>
            </a:r>
            <a:r>
              <a:rPr lang="en-US" sz="1600" kern="1200">
                <a:solidFill>
                  <a:prstClr val="black"/>
                </a:solidFill>
                <a:latin typeface="Source Sans Pro" panose="020B0503030403020204" pitchFamily="34" charset="0"/>
                <a:ea typeface="Source Sans Pro" panose="020B0503030403020204" pitchFamily="34" charset="0"/>
                <a:cs typeface="+mn-cs"/>
              </a:rPr>
              <a:t>Level 2 EVCS</a:t>
            </a:r>
          </a:p>
          <a:p>
            <a:pPr defTabSz="685800">
              <a:lnSpc>
                <a:spcPct val="115000"/>
              </a:lnSpc>
              <a:buClrTx/>
              <a:defRPr/>
            </a:pPr>
            <a:r>
              <a:rPr lang="en-US" sz="1600" b="1" kern="1200">
                <a:solidFill>
                  <a:prstClr val="black"/>
                </a:solidFill>
                <a:latin typeface="Source Sans Pro" panose="020B0503030403020204" pitchFamily="34" charset="0"/>
                <a:ea typeface="Source Sans Pro" panose="020B0503030403020204" pitchFamily="34" charset="0"/>
                <a:cs typeface="+mn-cs"/>
              </a:rPr>
              <a:t>30% </a:t>
            </a:r>
            <a:r>
              <a:rPr lang="en-US" sz="1600" kern="1200">
                <a:solidFill>
                  <a:prstClr val="black"/>
                </a:solidFill>
                <a:latin typeface="Source Sans Pro" panose="020B0503030403020204" pitchFamily="34" charset="0"/>
                <a:ea typeface="Source Sans Pro" panose="020B0503030403020204" pitchFamily="34" charset="0"/>
                <a:cs typeface="+mn-cs"/>
              </a:rPr>
              <a:t>Level 2 EV Capable</a:t>
            </a:r>
          </a:p>
        </p:txBody>
      </p:sp>
      <p:sp>
        <p:nvSpPr>
          <p:cNvPr id="10" name="Rectangle 9">
            <a:extLst>
              <a:ext uri="{FF2B5EF4-FFF2-40B4-BE49-F238E27FC236}">
                <a16:creationId xmlns:a16="http://schemas.microsoft.com/office/drawing/2014/main" id="{67EF8BC9-81E0-41D2-B73B-51F0D82176A2}"/>
              </a:ext>
            </a:extLst>
          </p:cNvPr>
          <p:cNvSpPr/>
          <p:nvPr/>
        </p:nvSpPr>
        <p:spPr>
          <a:xfrm>
            <a:off x="8857209" y="5039774"/>
            <a:ext cx="2882725" cy="924484"/>
          </a:xfrm>
          <a:prstGeom prst="rect">
            <a:avLst/>
          </a:prstGeom>
        </p:spPr>
        <p:txBody>
          <a:bodyPr wrap="square" anchor="t">
            <a:spAutoFit/>
          </a:bodyPr>
          <a:lstStyle/>
          <a:p>
            <a:pPr>
              <a:lnSpc>
                <a:spcPct val="115000"/>
              </a:lnSpc>
              <a:defRPr/>
            </a:pPr>
            <a:r>
              <a:rPr lang="en-US" sz="1600" kern="1200">
                <a:latin typeface="Source Sans Pro" panose="020B0503030403020204" pitchFamily="34" charset="0"/>
                <a:ea typeface="Source Sans Pro" panose="020B0503030403020204" pitchFamily="34" charset="0"/>
                <a:cs typeface="+mn-cs"/>
              </a:rPr>
              <a:t>All other:</a:t>
            </a:r>
          </a:p>
          <a:p>
            <a:pPr defTabSz="685800">
              <a:lnSpc>
                <a:spcPct val="115000"/>
              </a:lnSpc>
              <a:buClrTx/>
              <a:defRPr/>
            </a:pPr>
            <a:r>
              <a:rPr lang="en-US" sz="1600" b="1" kern="1200">
                <a:solidFill>
                  <a:prstClr val="black"/>
                </a:solidFill>
                <a:latin typeface="Source Sans Pro" panose="020B0503030403020204" pitchFamily="34" charset="0"/>
                <a:ea typeface="Source Sans Pro" panose="020B0503030403020204" pitchFamily="34" charset="0"/>
                <a:cs typeface="+mn-cs"/>
              </a:rPr>
              <a:t>10% </a:t>
            </a:r>
            <a:r>
              <a:rPr lang="en-US" sz="1600" kern="1200">
                <a:solidFill>
                  <a:prstClr val="black"/>
                </a:solidFill>
                <a:latin typeface="Source Sans Pro" panose="020B0503030403020204" pitchFamily="34" charset="0"/>
                <a:ea typeface="Source Sans Pro" panose="020B0503030403020204" pitchFamily="34" charset="0"/>
                <a:cs typeface="+mn-cs"/>
              </a:rPr>
              <a:t>Level 2 EVCS</a:t>
            </a:r>
          </a:p>
          <a:p>
            <a:pPr defTabSz="685800">
              <a:lnSpc>
                <a:spcPct val="115000"/>
              </a:lnSpc>
              <a:buClrTx/>
              <a:defRPr/>
            </a:pPr>
            <a:r>
              <a:rPr lang="en-US" sz="1600" b="1" kern="1200">
                <a:solidFill>
                  <a:prstClr val="black"/>
                </a:solidFill>
                <a:latin typeface="Source Sans Pro" panose="020B0503030403020204" pitchFamily="34" charset="0"/>
                <a:ea typeface="Source Sans Pro" panose="020B0503030403020204" pitchFamily="34" charset="0"/>
                <a:cs typeface="+mn-cs"/>
              </a:rPr>
              <a:t>10%</a:t>
            </a:r>
            <a:r>
              <a:rPr lang="en-US" sz="1600" kern="1200">
                <a:solidFill>
                  <a:prstClr val="black"/>
                </a:solidFill>
                <a:latin typeface="Source Sans Pro" panose="020B0503030403020204" pitchFamily="34" charset="0"/>
                <a:ea typeface="Source Sans Pro" panose="020B0503030403020204" pitchFamily="34" charset="0"/>
                <a:cs typeface="+mn-cs"/>
              </a:rPr>
              <a:t> Level 2 EV Capable</a:t>
            </a:r>
          </a:p>
        </p:txBody>
      </p:sp>
      <p:graphicFrame>
        <p:nvGraphicFramePr>
          <p:cNvPr id="11" name="Chart 10">
            <a:extLst>
              <a:ext uri="{FF2B5EF4-FFF2-40B4-BE49-F238E27FC236}">
                <a16:creationId xmlns:a16="http://schemas.microsoft.com/office/drawing/2014/main" id="{3EE9B892-3C16-4478-9DC6-12887BEE2B75}"/>
              </a:ext>
            </a:extLst>
          </p:cNvPr>
          <p:cNvGraphicFramePr/>
          <p:nvPr>
            <p:extLst>
              <p:ext uri="{D42A27DB-BD31-4B8C-83A1-F6EECF244321}">
                <p14:modId xmlns:p14="http://schemas.microsoft.com/office/powerpoint/2010/main" val="997473581"/>
              </p:ext>
            </p:extLst>
          </p:nvPr>
        </p:nvGraphicFramePr>
        <p:xfrm>
          <a:off x="4098056" y="3267321"/>
          <a:ext cx="1621988" cy="151020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21CD42D-FEFF-440F-B674-76D0681EA890}"/>
              </a:ext>
            </a:extLst>
          </p:cNvPr>
          <p:cNvSpPr txBox="1"/>
          <p:nvPr/>
        </p:nvSpPr>
        <p:spPr>
          <a:xfrm>
            <a:off x="4859430" y="3143607"/>
            <a:ext cx="528088" cy="300082"/>
          </a:xfrm>
          <a:prstGeom prst="rect">
            <a:avLst/>
          </a:prstGeom>
          <a:noFill/>
        </p:spPr>
        <p:txBody>
          <a:bodyPr wrap="square" rtlCol="0">
            <a:spAutoFit/>
          </a:bodyPr>
          <a:lstStyle/>
          <a:p>
            <a:pPr defTabSz="685800">
              <a:buClrTx/>
              <a:defRPr/>
            </a:pPr>
            <a:r>
              <a:rPr lang="en-GB" sz="1350" kern="1200">
                <a:solidFill>
                  <a:schemeClr val="tx1"/>
                </a:solidFill>
                <a:latin typeface="Calibri"/>
                <a:ea typeface="+mn-ea"/>
                <a:cs typeface="+mn-cs"/>
              </a:rPr>
              <a:t>5%</a:t>
            </a:r>
          </a:p>
        </p:txBody>
      </p:sp>
      <p:graphicFrame>
        <p:nvGraphicFramePr>
          <p:cNvPr id="13" name="Chart 12">
            <a:extLst>
              <a:ext uri="{FF2B5EF4-FFF2-40B4-BE49-F238E27FC236}">
                <a16:creationId xmlns:a16="http://schemas.microsoft.com/office/drawing/2014/main" id="{9D376085-486C-4606-8CE0-5F5E49FCC338}"/>
              </a:ext>
            </a:extLst>
          </p:cNvPr>
          <p:cNvGraphicFramePr/>
          <p:nvPr>
            <p:extLst>
              <p:ext uri="{D42A27DB-BD31-4B8C-83A1-F6EECF244321}">
                <p14:modId xmlns:p14="http://schemas.microsoft.com/office/powerpoint/2010/main" val="1345888818"/>
              </p:ext>
            </p:extLst>
          </p:nvPr>
        </p:nvGraphicFramePr>
        <p:xfrm>
          <a:off x="6065334" y="3193777"/>
          <a:ext cx="2423257" cy="1658938"/>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3E157C89-CDB0-427E-9C84-56ED04C029EA}"/>
              </a:ext>
            </a:extLst>
          </p:cNvPr>
          <p:cNvSpPr txBox="1"/>
          <p:nvPr/>
        </p:nvSpPr>
        <p:spPr>
          <a:xfrm>
            <a:off x="7302079" y="4051276"/>
            <a:ext cx="528088" cy="300082"/>
          </a:xfrm>
          <a:prstGeom prst="rect">
            <a:avLst/>
          </a:prstGeom>
          <a:noFill/>
        </p:spPr>
        <p:txBody>
          <a:bodyPr wrap="square" rtlCol="0">
            <a:spAutoFit/>
          </a:bodyPr>
          <a:lstStyle/>
          <a:p>
            <a:pPr defTabSz="685800">
              <a:buClrTx/>
              <a:defRPr/>
            </a:pPr>
            <a:r>
              <a:rPr lang="en-GB" sz="1350" kern="1200">
                <a:solidFill>
                  <a:schemeClr val="tx1"/>
                </a:solidFill>
                <a:latin typeface="Calibri"/>
                <a:ea typeface="+mn-ea"/>
                <a:cs typeface="+mn-cs"/>
              </a:rPr>
              <a:t>30%</a:t>
            </a:r>
          </a:p>
        </p:txBody>
      </p:sp>
      <p:sp>
        <p:nvSpPr>
          <p:cNvPr id="15" name="TextBox 14">
            <a:extLst>
              <a:ext uri="{FF2B5EF4-FFF2-40B4-BE49-F238E27FC236}">
                <a16:creationId xmlns:a16="http://schemas.microsoft.com/office/drawing/2014/main" id="{F5799DBD-A67F-4E05-8C75-DE356B3C0B35}"/>
              </a:ext>
            </a:extLst>
          </p:cNvPr>
          <p:cNvSpPr txBox="1"/>
          <p:nvPr/>
        </p:nvSpPr>
        <p:spPr>
          <a:xfrm>
            <a:off x="7276962" y="3541041"/>
            <a:ext cx="528088" cy="300082"/>
          </a:xfrm>
          <a:prstGeom prst="rect">
            <a:avLst/>
          </a:prstGeom>
          <a:noFill/>
        </p:spPr>
        <p:txBody>
          <a:bodyPr wrap="square" rtlCol="0">
            <a:spAutoFit/>
          </a:bodyPr>
          <a:lstStyle/>
          <a:p>
            <a:pPr defTabSz="685800">
              <a:buClrTx/>
              <a:defRPr/>
            </a:pPr>
            <a:r>
              <a:rPr lang="en-GB" sz="1350" kern="1200">
                <a:latin typeface="Calibri"/>
                <a:ea typeface="+mn-ea"/>
                <a:cs typeface="+mn-cs"/>
              </a:rPr>
              <a:t>20%</a:t>
            </a:r>
          </a:p>
        </p:txBody>
      </p:sp>
      <p:graphicFrame>
        <p:nvGraphicFramePr>
          <p:cNvPr id="16" name="Chart 15">
            <a:extLst>
              <a:ext uri="{FF2B5EF4-FFF2-40B4-BE49-F238E27FC236}">
                <a16:creationId xmlns:a16="http://schemas.microsoft.com/office/drawing/2014/main" id="{CBC2F1E9-6E61-4FA0-BC10-2B4D6E439367}"/>
              </a:ext>
            </a:extLst>
          </p:cNvPr>
          <p:cNvGraphicFramePr/>
          <p:nvPr>
            <p:extLst>
              <p:ext uri="{D42A27DB-BD31-4B8C-83A1-F6EECF244321}">
                <p14:modId xmlns:p14="http://schemas.microsoft.com/office/powerpoint/2010/main" val="2920145778"/>
              </p:ext>
            </p:extLst>
          </p:nvPr>
        </p:nvGraphicFramePr>
        <p:xfrm>
          <a:off x="9159886" y="3293648"/>
          <a:ext cx="2111070" cy="1559067"/>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a:extLst>
              <a:ext uri="{FF2B5EF4-FFF2-40B4-BE49-F238E27FC236}">
                <a16:creationId xmlns:a16="http://schemas.microsoft.com/office/drawing/2014/main" id="{6B0F5E3B-8B2A-4B61-8B44-6F39AD417BA6}"/>
              </a:ext>
            </a:extLst>
          </p:cNvPr>
          <p:cNvSpPr txBox="1"/>
          <p:nvPr/>
        </p:nvSpPr>
        <p:spPr>
          <a:xfrm>
            <a:off x="4965787" y="3589930"/>
            <a:ext cx="528088" cy="300082"/>
          </a:xfrm>
          <a:prstGeom prst="rect">
            <a:avLst/>
          </a:prstGeom>
          <a:noFill/>
        </p:spPr>
        <p:txBody>
          <a:bodyPr wrap="square" rtlCol="0">
            <a:spAutoFit/>
          </a:bodyPr>
          <a:lstStyle/>
          <a:p>
            <a:pPr defTabSz="685800">
              <a:buClrTx/>
              <a:defRPr/>
            </a:pPr>
            <a:r>
              <a:rPr lang="en-GB" sz="1350" kern="1200">
                <a:solidFill>
                  <a:schemeClr val="tx1"/>
                </a:solidFill>
                <a:latin typeface="Calibri"/>
                <a:ea typeface="+mn-ea"/>
                <a:cs typeface="+mn-cs"/>
              </a:rPr>
              <a:t>15%</a:t>
            </a:r>
          </a:p>
        </p:txBody>
      </p:sp>
      <p:sp>
        <p:nvSpPr>
          <p:cNvPr id="18" name="TextBox 17">
            <a:extLst>
              <a:ext uri="{FF2B5EF4-FFF2-40B4-BE49-F238E27FC236}">
                <a16:creationId xmlns:a16="http://schemas.microsoft.com/office/drawing/2014/main" id="{6B7F0A79-3F85-495D-B3E9-8A2747F45588}"/>
              </a:ext>
            </a:extLst>
          </p:cNvPr>
          <p:cNvSpPr txBox="1"/>
          <p:nvPr/>
        </p:nvSpPr>
        <p:spPr>
          <a:xfrm>
            <a:off x="10225175" y="3154819"/>
            <a:ext cx="587833" cy="310767"/>
          </a:xfrm>
          <a:prstGeom prst="rect">
            <a:avLst/>
          </a:prstGeom>
          <a:noFill/>
        </p:spPr>
        <p:txBody>
          <a:bodyPr wrap="square" rtlCol="0">
            <a:spAutoFit/>
          </a:bodyPr>
          <a:lstStyle/>
          <a:p>
            <a:pPr defTabSz="685800">
              <a:buClrTx/>
              <a:defRPr/>
            </a:pPr>
            <a:r>
              <a:rPr lang="en-GB" sz="1350" kern="1200">
                <a:solidFill>
                  <a:schemeClr val="tx1"/>
                </a:solidFill>
                <a:latin typeface="Calibri"/>
                <a:ea typeface="+mn-ea"/>
                <a:cs typeface="+mn-cs"/>
              </a:rPr>
              <a:t>10%</a:t>
            </a:r>
          </a:p>
        </p:txBody>
      </p:sp>
      <p:sp>
        <p:nvSpPr>
          <p:cNvPr id="19" name="TextBox 18">
            <a:extLst>
              <a:ext uri="{FF2B5EF4-FFF2-40B4-BE49-F238E27FC236}">
                <a16:creationId xmlns:a16="http://schemas.microsoft.com/office/drawing/2014/main" id="{327C374C-9367-4583-A2CC-16D614F3994E}"/>
              </a:ext>
            </a:extLst>
          </p:cNvPr>
          <p:cNvSpPr txBox="1"/>
          <p:nvPr/>
        </p:nvSpPr>
        <p:spPr>
          <a:xfrm>
            <a:off x="10680208" y="3479062"/>
            <a:ext cx="587833" cy="310767"/>
          </a:xfrm>
          <a:prstGeom prst="rect">
            <a:avLst/>
          </a:prstGeom>
          <a:noFill/>
        </p:spPr>
        <p:txBody>
          <a:bodyPr wrap="square" rtlCol="0">
            <a:spAutoFit/>
          </a:bodyPr>
          <a:lstStyle/>
          <a:p>
            <a:pPr defTabSz="685800">
              <a:buClrTx/>
              <a:defRPr/>
            </a:pPr>
            <a:r>
              <a:rPr lang="en-GB" sz="1350" kern="1200">
                <a:solidFill>
                  <a:schemeClr val="tx1"/>
                </a:solidFill>
                <a:latin typeface="Calibri"/>
                <a:ea typeface="+mn-ea"/>
                <a:cs typeface="+mn-cs"/>
              </a:rPr>
              <a:t>10%</a:t>
            </a:r>
          </a:p>
        </p:txBody>
      </p:sp>
      <p:sp>
        <p:nvSpPr>
          <p:cNvPr id="20" name="Rectangle 19">
            <a:extLst>
              <a:ext uri="{FF2B5EF4-FFF2-40B4-BE49-F238E27FC236}">
                <a16:creationId xmlns:a16="http://schemas.microsoft.com/office/drawing/2014/main" id="{802BA107-946C-4688-B8BC-4CF39BBDAF31}"/>
              </a:ext>
            </a:extLst>
          </p:cNvPr>
          <p:cNvSpPr/>
          <p:nvPr/>
        </p:nvSpPr>
        <p:spPr>
          <a:xfrm>
            <a:off x="4149758" y="5354693"/>
            <a:ext cx="1621988" cy="924484"/>
          </a:xfrm>
          <a:prstGeom prst="rect">
            <a:avLst/>
          </a:prstGeom>
        </p:spPr>
        <p:txBody>
          <a:bodyPr wrap="square">
            <a:spAutoFit/>
          </a:bodyPr>
          <a:lstStyle/>
          <a:p>
            <a:pPr defTabSz="685800">
              <a:lnSpc>
                <a:spcPct val="115000"/>
              </a:lnSpc>
              <a:buClrTx/>
              <a:defRPr/>
            </a:pPr>
            <a:r>
              <a:rPr lang="en-US" sz="1600" b="1" kern="1200">
                <a:solidFill>
                  <a:prstClr val="black"/>
                </a:solidFill>
                <a:latin typeface="Source Sans Pro" panose="020B0503030403020204" pitchFamily="34" charset="0"/>
                <a:ea typeface="Source Sans Pro" panose="020B0503030403020204" pitchFamily="34" charset="0"/>
                <a:cs typeface="+mn-cs"/>
              </a:rPr>
              <a:t>5% </a:t>
            </a:r>
            <a:r>
              <a:rPr lang="en-US" sz="1600" kern="1200">
                <a:solidFill>
                  <a:prstClr val="black"/>
                </a:solidFill>
                <a:latin typeface="Source Sans Pro" panose="020B0503030403020204" pitchFamily="34" charset="0"/>
                <a:ea typeface="Source Sans Pro" panose="020B0503030403020204" pitchFamily="34" charset="0"/>
                <a:cs typeface="+mn-cs"/>
              </a:rPr>
              <a:t>Level 2 EVCS</a:t>
            </a:r>
          </a:p>
          <a:p>
            <a:pPr defTabSz="685800">
              <a:lnSpc>
                <a:spcPct val="115000"/>
              </a:lnSpc>
              <a:buClrTx/>
              <a:defRPr/>
            </a:pPr>
            <a:r>
              <a:rPr lang="en-US" sz="1600" b="1" kern="1200">
                <a:solidFill>
                  <a:prstClr val="black"/>
                </a:solidFill>
                <a:latin typeface="Source Sans Pro" panose="020B0503030403020204" pitchFamily="34" charset="0"/>
                <a:ea typeface="Source Sans Pro" panose="020B0503030403020204" pitchFamily="34" charset="0"/>
                <a:cs typeface="+mn-cs"/>
              </a:rPr>
              <a:t>15% </a:t>
            </a:r>
            <a:r>
              <a:rPr lang="en-US" sz="1600" kern="1200">
                <a:solidFill>
                  <a:prstClr val="black"/>
                </a:solidFill>
                <a:latin typeface="Source Sans Pro" panose="020B0503030403020204" pitchFamily="34" charset="0"/>
                <a:ea typeface="Source Sans Pro" panose="020B0503030403020204" pitchFamily="34" charset="0"/>
                <a:cs typeface="+mn-cs"/>
              </a:rPr>
              <a:t>Level 2 EV Capable</a:t>
            </a:r>
          </a:p>
        </p:txBody>
      </p:sp>
      <p:sp>
        <p:nvSpPr>
          <p:cNvPr id="21" name="Rectangle 20">
            <a:extLst>
              <a:ext uri="{FF2B5EF4-FFF2-40B4-BE49-F238E27FC236}">
                <a16:creationId xmlns:a16="http://schemas.microsoft.com/office/drawing/2014/main" id="{BCC2906F-A6A8-4771-A74B-8C864D04CE47}"/>
              </a:ext>
            </a:extLst>
          </p:cNvPr>
          <p:cNvSpPr/>
          <p:nvPr/>
        </p:nvSpPr>
        <p:spPr>
          <a:xfrm>
            <a:off x="2529502" y="5384804"/>
            <a:ext cx="1621988" cy="641329"/>
          </a:xfrm>
          <a:prstGeom prst="rect">
            <a:avLst/>
          </a:prstGeom>
        </p:spPr>
        <p:txBody>
          <a:bodyPr wrap="square">
            <a:spAutoFit/>
          </a:bodyPr>
          <a:lstStyle/>
          <a:p>
            <a:pPr defTabSz="685800">
              <a:lnSpc>
                <a:spcPct val="115000"/>
              </a:lnSpc>
              <a:buClrTx/>
              <a:defRPr/>
            </a:pPr>
            <a:r>
              <a:rPr lang="en-US" sz="1600" b="1" kern="1200">
                <a:solidFill>
                  <a:prstClr val="black"/>
                </a:solidFill>
                <a:latin typeface="Source Sans Pro" panose="020B0503030403020204" pitchFamily="34" charset="0"/>
                <a:ea typeface="Source Sans Pro" panose="020B0503030403020204" pitchFamily="34" charset="0"/>
                <a:cs typeface="+mn-cs"/>
              </a:rPr>
              <a:t>6% </a:t>
            </a:r>
            <a:r>
              <a:rPr lang="en-US" sz="1600" kern="1200">
                <a:solidFill>
                  <a:prstClr val="black"/>
                </a:solidFill>
                <a:latin typeface="Source Sans Pro" panose="020B0503030403020204" pitchFamily="34" charset="0"/>
                <a:ea typeface="Source Sans Pro" panose="020B0503030403020204" pitchFamily="34" charset="0"/>
                <a:cs typeface="+mn-cs"/>
              </a:rPr>
              <a:t>Level 2 EV Capable</a:t>
            </a:r>
          </a:p>
        </p:txBody>
      </p:sp>
      <p:sp>
        <p:nvSpPr>
          <p:cNvPr id="22" name="Text Placeholder 2">
            <a:extLst>
              <a:ext uri="{FF2B5EF4-FFF2-40B4-BE49-F238E27FC236}">
                <a16:creationId xmlns:a16="http://schemas.microsoft.com/office/drawing/2014/main" id="{46C2F319-0AB8-4751-835E-9F0C39BB542F}"/>
              </a:ext>
            </a:extLst>
          </p:cNvPr>
          <p:cNvSpPr txBox="1">
            <a:spLocks/>
          </p:cNvSpPr>
          <p:nvPr/>
        </p:nvSpPr>
        <p:spPr>
          <a:xfrm>
            <a:off x="240744" y="190870"/>
            <a:ext cx="6712014" cy="64135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2022 Program - Key Concepts</a:t>
            </a:r>
          </a:p>
        </p:txBody>
      </p:sp>
      <p:sp>
        <p:nvSpPr>
          <p:cNvPr id="23" name="TextBox 22">
            <a:extLst>
              <a:ext uri="{FF2B5EF4-FFF2-40B4-BE49-F238E27FC236}">
                <a16:creationId xmlns:a16="http://schemas.microsoft.com/office/drawing/2014/main" id="{CECE3487-7235-4182-90AD-0D52202520E9}"/>
              </a:ext>
            </a:extLst>
          </p:cNvPr>
          <p:cNvSpPr txBox="1"/>
          <p:nvPr/>
        </p:nvSpPr>
        <p:spPr>
          <a:xfrm>
            <a:off x="306303" y="6393722"/>
            <a:ext cx="9847055" cy="338554"/>
          </a:xfrm>
          <a:prstGeom prst="rect">
            <a:avLst/>
          </a:prstGeom>
          <a:noFill/>
        </p:spPr>
        <p:txBody>
          <a:bodyPr wrap="none" rtlCol="0">
            <a:spAutoFit/>
          </a:bodyPr>
          <a:lstStyle/>
          <a:p>
            <a:r>
              <a:rPr lang="en-US" sz="1600"/>
              <a:t>3CE offers incentives through the </a:t>
            </a:r>
            <a:r>
              <a:rPr lang="en-US" sz="1600">
                <a:hlinkClick r:id="rId7"/>
              </a:rPr>
              <a:t>electrify-your-ride program </a:t>
            </a:r>
            <a:r>
              <a:rPr lang="en-US" sz="1600"/>
              <a:t>for EVs, chargers and electrical infrastructure</a:t>
            </a:r>
          </a:p>
        </p:txBody>
      </p:sp>
    </p:spTree>
    <p:extLst>
      <p:ext uri="{BB962C8B-B14F-4D97-AF65-F5344CB8AC3E}">
        <p14:creationId xmlns:p14="http://schemas.microsoft.com/office/powerpoint/2010/main" val="3127515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F588-010C-4C3C-AD69-C6BEF6AB7CA1}"/>
              </a:ext>
            </a:extLst>
          </p:cNvPr>
          <p:cNvSpPr>
            <a:spLocks noGrp="1"/>
          </p:cNvSpPr>
          <p:nvPr>
            <p:ph type="ctrTitle"/>
          </p:nvPr>
        </p:nvSpPr>
        <p:spPr>
          <a:xfrm>
            <a:off x="189986" y="913518"/>
            <a:ext cx="11812027" cy="876062"/>
          </a:xfrm>
        </p:spPr>
        <p:txBody>
          <a:bodyPr>
            <a:normAutofit/>
          </a:bodyPr>
          <a:lstStyle/>
          <a:p>
            <a:r>
              <a:rPr lang="en-US" sz="3200" b="1">
                <a:solidFill>
                  <a:srgbClr val="1E9D8B"/>
                </a:solidFill>
              </a:rPr>
              <a:t>EV Infrastructure – Existing Buildings</a:t>
            </a:r>
          </a:p>
        </p:txBody>
      </p:sp>
      <p:sp>
        <p:nvSpPr>
          <p:cNvPr id="3" name="Text Placeholder 2">
            <a:extLst>
              <a:ext uri="{FF2B5EF4-FFF2-40B4-BE49-F238E27FC236}">
                <a16:creationId xmlns:a16="http://schemas.microsoft.com/office/drawing/2014/main" id="{738F13B1-6B90-41EF-A4CF-6D390CDA31B9}"/>
              </a:ext>
            </a:extLst>
          </p:cNvPr>
          <p:cNvSpPr>
            <a:spLocks noGrp="1"/>
          </p:cNvSpPr>
          <p:nvPr>
            <p:ph type="body" sz="quarter" idx="10"/>
          </p:nvPr>
        </p:nvSpPr>
        <p:spPr>
          <a:xfrm>
            <a:off x="189986" y="189488"/>
            <a:ext cx="6947724" cy="641350"/>
          </a:xfrm>
        </p:spPr>
        <p:txBody>
          <a:bodyPr anchor="ctr"/>
          <a:lstStyle/>
          <a:p>
            <a:r>
              <a:rPr lang="en-US" sz="3200" dirty="0"/>
              <a:t>2022 Program - Key Concepts</a:t>
            </a:r>
            <a:endParaRPr lang="en-US" dirty="0"/>
          </a:p>
        </p:txBody>
      </p:sp>
      <p:sp>
        <p:nvSpPr>
          <p:cNvPr id="4" name="Text Placeholder 3">
            <a:extLst>
              <a:ext uri="{FF2B5EF4-FFF2-40B4-BE49-F238E27FC236}">
                <a16:creationId xmlns:a16="http://schemas.microsoft.com/office/drawing/2014/main" id="{5D4AF83E-C22D-4033-82BE-9D8111D7FB6E}"/>
              </a:ext>
            </a:extLst>
          </p:cNvPr>
          <p:cNvSpPr>
            <a:spLocks noGrp="1"/>
          </p:cNvSpPr>
          <p:nvPr>
            <p:ph type="body" sz="quarter" idx="11"/>
          </p:nvPr>
        </p:nvSpPr>
        <p:spPr>
          <a:xfrm>
            <a:off x="189986" y="1910320"/>
            <a:ext cx="11812587" cy="4437517"/>
          </a:xfrm>
        </p:spPr>
        <p:txBody>
          <a:bodyPr vert="horz" lIns="91440" tIns="45720" rIns="91440" bIns="45720" rtlCol="0" anchor="t">
            <a:normAutofit/>
          </a:bodyPr>
          <a:lstStyle/>
          <a:p>
            <a:pPr marL="0" indent="0">
              <a:buNone/>
            </a:pPr>
            <a:r>
              <a:rPr lang="en-US" b="1">
                <a:solidFill>
                  <a:srgbClr val="00A1DE"/>
                </a:solidFill>
              </a:rPr>
              <a:t>Alterations or additions</a:t>
            </a:r>
          </a:p>
          <a:p>
            <a:r>
              <a:rPr lang="en-US" b="1"/>
              <a:t>Single Family – </a:t>
            </a:r>
            <a:r>
              <a:rPr lang="en-US"/>
              <a:t>Parking additions or electrical panel upgrades must meet new construction requirements</a:t>
            </a:r>
          </a:p>
          <a:p>
            <a:endParaRPr lang="en-US"/>
          </a:p>
          <a:p>
            <a:r>
              <a:rPr lang="en-US" b="1"/>
              <a:t>Multifamily	   </a:t>
            </a:r>
            <a:r>
              <a:rPr lang="en-US" b="1">
                <a:sym typeface="Wingdings" panose="05000000000000000000" pitchFamily="2" charset="2"/>
              </a:rPr>
              <a:t></a:t>
            </a:r>
            <a:endParaRPr lang="en-US" b="1"/>
          </a:p>
          <a:p>
            <a:r>
              <a:rPr lang="en-US" b="1"/>
              <a:t>Nonresidential </a:t>
            </a:r>
            <a:r>
              <a:rPr lang="en-US" b="1">
                <a:sym typeface="Wingdings" panose="05000000000000000000" pitchFamily="2" charset="2"/>
              </a:rPr>
              <a:t> </a:t>
            </a:r>
          </a:p>
          <a:p>
            <a:endParaRPr lang="en-US"/>
          </a:p>
          <a:p>
            <a:pPr marL="0" indent="0">
              <a:buNone/>
            </a:pPr>
            <a:r>
              <a:rPr lang="en-US" b="1">
                <a:solidFill>
                  <a:srgbClr val="00A1DE"/>
                </a:solidFill>
              </a:rPr>
              <a:t>Time certain policy (Zoning Code only)</a:t>
            </a:r>
            <a:endParaRPr lang="en-US" b="1">
              <a:solidFill>
                <a:srgbClr val="00A1DE"/>
              </a:solidFill>
              <a:cs typeface="Arial"/>
            </a:endParaRPr>
          </a:p>
          <a:p>
            <a:r>
              <a:rPr lang="en-US"/>
              <a:t>By January 1st, 2025, multifamily and nonresidential properties shall upgrade existing EV Capable spaces required by the locally adopted codes at the time the building was permitted to a minimum of Level 1 EV Ready. </a:t>
            </a:r>
          </a:p>
          <a:p>
            <a:endParaRPr lang="en-US"/>
          </a:p>
        </p:txBody>
      </p:sp>
      <p:sp>
        <p:nvSpPr>
          <p:cNvPr id="5" name="Rectangle: Rounded Corners 4">
            <a:extLst>
              <a:ext uri="{FF2B5EF4-FFF2-40B4-BE49-F238E27FC236}">
                <a16:creationId xmlns:a16="http://schemas.microsoft.com/office/drawing/2014/main" id="{2C0C7403-ABF1-489F-AB32-EA80E6220268}"/>
              </a:ext>
            </a:extLst>
          </p:cNvPr>
          <p:cNvSpPr/>
          <p:nvPr/>
        </p:nvSpPr>
        <p:spPr>
          <a:xfrm>
            <a:off x="2872918" y="2885011"/>
            <a:ext cx="8515110" cy="1511498"/>
          </a:xfrm>
          <a:prstGeom prst="roundRect">
            <a:avLst/>
          </a:prstGeom>
          <a:solidFill>
            <a:srgbClr val="1E9D8B"/>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r>
              <a:rPr lang="en-US"/>
              <a:t>When new parking facilities are added, or electrical systems or lighting of existing parking facilities are added/altered and the work requires a permit:</a:t>
            </a:r>
          </a:p>
          <a:p>
            <a:pPr marL="342900" indent="-342900">
              <a:buAutoNum type="arabicPeriod"/>
            </a:pPr>
            <a:r>
              <a:rPr lang="en-US"/>
              <a:t>10% of the total number of parking spaces added or altered shall be EVCS.</a:t>
            </a:r>
          </a:p>
          <a:p>
            <a:pPr marL="342900" indent="-342900">
              <a:buAutoNum type="arabicPeriod"/>
            </a:pPr>
            <a:r>
              <a:rPr lang="en-US">
                <a:cs typeface="Arial"/>
              </a:rPr>
              <a:t>All existing EV Capable on-site shall be upgraded to minimum L1 EV Ready</a:t>
            </a:r>
          </a:p>
        </p:txBody>
      </p:sp>
    </p:spTree>
    <p:extLst>
      <p:ext uri="{BB962C8B-B14F-4D97-AF65-F5344CB8AC3E}">
        <p14:creationId xmlns:p14="http://schemas.microsoft.com/office/powerpoint/2010/main" val="285474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F588-010C-4C3C-AD69-C6BEF6AB7CA1}"/>
              </a:ext>
            </a:extLst>
          </p:cNvPr>
          <p:cNvSpPr>
            <a:spLocks noGrp="1"/>
          </p:cNvSpPr>
          <p:nvPr>
            <p:ph type="ctrTitle"/>
          </p:nvPr>
        </p:nvSpPr>
        <p:spPr>
          <a:xfrm>
            <a:off x="213285" y="1099701"/>
            <a:ext cx="5882715" cy="876062"/>
          </a:xfrm>
        </p:spPr>
        <p:txBody>
          <a:bodyPr>
            <a:normAutofit/>
          </a:bodyPr>
          <a:lstStyle/>
          <a:p>
            <a:r>
              <a:rPr lang="en-US" sz="3200" b="1">
                <a:solidFill>
                  <a:srgbClr val="1E9D8B"/>
                </a:solidFill>
              </a:rPr>
              <a:t>Industry Resources</a:t>
            </a:r>
          </a:p>
        </p:txBody>
      </p:sp>
      <p:sp>
        <p:nvSpPr>
          <p:cNvPr id="6" name="Text Placeholder 5">
            <a:extLst>
              <a:ext uri="{FF2B5EF4-FFF2-40B4-BE49-F238E27FC236}">
                <a16:creationId xmlns:a16="http://schemas.microsoft.com/office/drawing/2014/main" id="{797C90AF-2D2F-4383-953A-CA3F00EB7272}"/>
              </a:ext>
            </a:extLst>
          </p:cNvPr>
          <p:cNvSpPr>
            <a:spLocks noGrp="1"/>
          </p:cNvSpPr>
          <p:nvPr>
            <p:ph type="body" sz="quarter" idx="11"/>
          </p:nvPr>
        </p:nvSpPr>
        <p:spPr>
          <a:xfrm>
            <a:off x="213285" y="2248374"/>
            <a:ext cx="5256212" cy="4232275"/>
          </a:xfrm>
        </p:spPr>
        <p:txBody>
          <a:bodyPr vert="horz" lIns="91440" tIns="45720" rIns="91440" bIns="45720" rtlCol="0" anchor="t">
            <a:normAutofit/>
          </a:bodyPr>
          <a:lstStyle/>
          <a:p>
            <a:r>
              <a:rPr lang="en-US" sz="1800">
                <a:hlinkClick r:id="rId3">
                  <a:extLst>
                    <a:ext uri="{A12FA001-AC4F-418D-AE19-62706E023703}">
                      <ahyp:hlinkClr xmlns:ahyp="http://schemas.microsoft.com/office/drawing/2018/hyperlinkcolor" val="tx"/>
                    </a:ext>
                  </a:extLst>
                </a:hlinkClick>
              </a:rPr>
              <a:t>Building Electrification Technology Roadmap</a:t>
            </a:r>
            <a:r>
              <a:rPr lang="en-US" sz="1800"/>
              <a:t> -</a:t>
            </a:r>
            <a:r>
              <a:rPr lang="en-US" sz="1800">
                <a:effectLst/>
                <a:latin typeface="Arial"/>
                <a:ea typeface="Times New Roman" panose="02020603050405020304" pitchFamily="18" charset="0"/>
                <a:cs typeface="Arial"/>
              </a:rPr>
              <a:t> Covers the technical capabilities of a variety of end-uses</a:t>
            </a:r>
          </a:p>
          <a:p>
            <a:r>
              <a:rPr lang="en-US" sz="1800" u="sng">
                <a:latin typeface="Arial"/>
                <a:ea typeface="Times New Roman" panose="02020603050405020304" pitchFamily="18" charset="0"/>
                <a:cs typeface="Arial"/>
                <a:hlinkClick r:id="rId4">
                  <a:extLst>
                    <a:ext uri="{A12FA001-AC4F-418D-AE19-62706E023703}">
                      <ahyp:hlinkClr xmlns:ahyp="http://schemas.microsoft.com/office/drawing/2018/hyperlinkcolor" val="tx"/>
                    </a:ext>
                  </a:extLst>
                </a:hlinkClick>
              </a:rPr>
              <a:t>Building Decarbonization Practice Guide</a:t>
            </a:r>
            <a:r>
              <a:rPr lang="en-US" sz="1800">
                <a:latin typeface="Arial"/>
                <a:ea typeface="Times New Roman" panose="02020603050405020304" pitchFamily="18" charset="0"/>
                <a:cs typeface="Arial"/>
              </a:rPr>
              <a:t> </a:t>
            </a:r>
            <a:br>
              <a:rPr lang="en-US" sz="1800">
                <a:latin typeface="Arial"/>
                <a:ea typeface="Times New Roman" panose="02020603050405020304" pitchFamily="18" charset="0"/>
                <a:cs typeface="Arial"/>
              </a:rPr>
            </a:br>
            <a:r>
              <a:rPr lang="en-US" sz="1800">
                <a:latin typeface="Arial"/>
                <a:ea typeface="Times New Roman" panose="02020603050405020304" pitchFamily="18" charset="0"/>
                <a:cs typeface="Arial"/>
              </a:rPr>
              <a:t>Guides architects and engineers towards best practices during design development</a:t>
            </a:r>
          </a:p>
          <a:p>
            <a:r>
              <a:rPr lang="en-US" sz="1800" u="sng" err="1">
                <a:effectLst/>
                <a:latin typeface="Arial"/>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Ecosizer</a:t>
            </a:r>
            <a:r>
              <a:rPr lang="en-US" sz="1800">
                <a:effectLst/>
                <a:latin typeface="Arial"/>
                <a:ea typeface="Times New Roman" panose="02020603050405020304" pitchFamily="18" charset="0"/>
                <a:cs typeface="Arial"/>
              </a:rPr>
              <a:t> </a:t>
            </a:r>
            <a:br>
              <a:rPr lang="en-US" sz="1800">
                <a:effectLst/>
                <a:latin typeface="Arial"/>
                <a:ea typeface="Times New Roman" panose="02020603050405020304" pitchFamily="18" charset="0"/>
                <a:cs typeface="Arial"/>
              </a:rPr>
            </a:br>
            <a:r>
              <a:rPr lang="en-US" sz="1800">
                <a:effectLst/>
                <a:latin typeface="Arial"/>
                <a:ea typeface="Times New Roman" panose="02020603050405020304" pitchFamily="18" charset="0"/>
                <a:cs typeface="Arial"/>
              </a:rPr>
              <a:t>Guides engineers and energy consultants for proper design of central heat pump water heating systems</a:t>
            </a:r>
          </a:p>
          <a:p>
            <a:endParaRPr lang="en-US"/>
          </a:p>
        </p:txBody>
      </p:sp>
      <p:pic>
        <p:nvPicPr>
          <p:cNvPr id="4" name="Picture 3">
            <a:extLst>
              <a:ext uri="{FF2B5EF4-FFF2-40B4-BE49-F238E27FC236}">
                <a16:creationId xmlns:a16="http://schemas.microsoft.com/office/drawing/2014/main" id="{A0BCA81A-5BD3-4EBA-BDE1-5E0916F7118C}"/>
              </a:ext>
            </a:extLst>
          </p:cNvPr>
          <p:cNvPicPr>
            <a:picLocks noChangeAspect="1"/>
          </p:cNvPicPr>
          <p:nvPr/>
        </p:nvPicPr>
        <p:blipFill>
          <a:blip r:embed="rId6"/>
          <a:stretch>
            <a:fillRect/>
          </a:stretch>
        </p:blipFill>
        <p:spPr>
          <a:xfrm>
            <a:off x="6096000" y="1321373"/>
            <a:ext cx="5320679" cy="5041327"/>
          </a:xfrm>
          <a:prstGeom prst="rect">
            <a:avLst/>
          </a:prstGeom>
        </p:spPr>
      </p:pic>
      <p:sp>
        <p:nvSpPr>
          <p:cNvPr id="7" name="Text Placeholder 6">
            <a:extLst>
              <a:ext uri="{FF2B5EF4-FFF2-40B4-BE49-F238E27FC236}">
                <a16:creationId xmlns:a16="http://schemas.microsoft.com/office/drawing/2014/main" id="{8C5F5039-5A59-4160-BE52-922BE352D16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40037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0030A8-FD36-4EE7-970B-05E6BC67B32A}"/>
              </a:ext>
            </a:extLst>
          </p:cNvPr>
          <p:cNvSpPr>
            <a:spLocks noGrp="1"/>
          </p:cNvSpPr>
          <p:nvPr>
            <p:ph type="body" sz="quarter" idx="10"/>
          </p:nvPr>
        </p:nvSpPr>
        <p:spPr>
          <a:xfrm>
            <a:off x="496144" y="229993"/>
            <a:ext cx="5876947" cy="641350"/>
          </a:xfrm>
        </p:spPr>
        <p:txBody>
          <a:bodyPr/>
          <a:lstStyle/>
          <a:p>
            <a:r>
              <a:rPr lang="en-US" sz="3200"/>
              <a:t>EV Charging Incentives</a:t>
            </a:r>
          </a:p>
        </p:txBody>
      </p:sp>
      <p:graphicFrame>
        <p:nvGraphicFramePr>
          <p:cNvPr id="25" name="Table 24">
            <a:extLst>
              <a:ext uri="{FF2B5EF4-FFF2-40B4-BE49-F238E27FC236}">
                <a16:creationId xmlns:a16="http://schemas.microsoft.com/office/drawing/2014/main" id="{70010350-8DB4-4FFA-9281-88A60F5B8A49}"/>
              </a:ext>
            </a:extLst>
          </p:cNvPr>
          <p:cNvGraphicFramePr>
            <a:graphicFrameLocks noGrp="1"/>
          </p:cNvGraphicFramePr>
          <p:nvPr>
            <p:extLst>
              <p:ext uri="{D42A27DB-BD31-4B8C-83A1-F6EECF244321}">
                <p14:modId xmlns:p14="http://schemas.microsoft.com/office/powerpoint/2010/main" val="1629096069"/>
              </p:ext>
            </p:extLst>
          </p:nvPr>
        </p:nvGraphicFramePr>
        <p:xfrm>
          <a:off x="561454" y="1291185"/>
          <a:ext cx="9570832" cy="4358115"/>
        </p:xfrm>
        <a:graphic>
          <a:graphicData uri="http://schemas.openxmlformats.org/drawingml/2006/table">
            <a:tbl>
              <a:tblPr firstRow="1" firstCol="1" bandRow="1">
                <a:tableStyleId>{7DF18680-E054-41AD-8BC1-D1AEF772440D}</a:tableStyleId>
              </a:tblPr>
              <a:tblGrid>
                <a:gridCol w="2791562">
                  <a:extLst>
                    <a:ext uri="{9D8B030D-6E8A-4147-A177-3AD203B41FA5}">
                      <a16:colId xmlns:a16="http://schemas.microsoft.com/office/drawing/2014/main" val="2880661116"/>
                    </a:ext>
                  </a:extLst>
                </a:gridCol>
                <a:gridCol w="1886414">
                  <a:extLst>
                    <a:ext uri="{9D8B030D-6E8A-4147-A177-3AD203B41FA5}">
                      <a16:colId xmlns:a16="http://schemas.microsoft.com/office/drawing/2014/main" val="3521140715"/>
                    </a:ext>
                  </a:extLst>
                </a:gridCol>
                <a:gridCol w="2140136">
                  <a:extLst>
                    <a:ext uri="{9D8B030D-6E8A-4147-A177-3AD203B41FA5}">
                      <a16:colId xmlns:a16="http://schemas.microsoft.com/office/drawing/2014/main" val="1027623886"/>
                    </a:ext>
                  </a:extLst>
                </a:gridCol>
                <a:gridCol w="2752720">
                  <a:extLst>
                    <a:ext uri="{9D8B030D-6E8A-4147-A177-3AD203B41FA5}">
                      <a16:colId xmlns:a16="http://schemas.microsoft.com/office/drawing/2014/main" val="1161911411"/>
                    </a:ext>
                  </a:extLst>
                </a:gridCol>
              </a:tblGrid>
              <a:tr h="613017">
                <a:tc>
                  <a:txBody>
                    <a:bodyPr/>
                    <a:lstStyle/>
                    <a:p>
                      <a:pPr marL="0" marR="0" algn="ctr" fontAlgn="base">
                        <a:lnSpc>
                          <a:spcPct val="107000"/>
                        </a:lnSpc>
                        <a:spcBef>
                          <a:spcPts val="0"/>
                        </a:spcBef>
                        <a:spcAft>
                          <a:spcPts val="0"/>
                        </a:spcAft>
                      </a:pPr>
                      <a:r>
                        <a:rPr lang="en-US" sz="1800" dirty="0">
                          <a:effectLst/>
                        </a:rPr>
                        <a:t>Property Type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Incentive Type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Base Incentive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Incentive Cap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14159018"/>
                  </a:ext>
                </a:extLst>
              </a:tr>
              <a:tr h="539451">
                <a:tc rowSpan="2">
                  <a:txBody>
                    <a:bodyPr/>
                    <a:lstStyle/>
                    <a:p>
                      <a:pPr marL="0" marR="0" algn="ctr" fontAlgn="base">
                        <a:lnSpc>
                          <a:spcPct val="107000"/>
                        </a:lnSpc>
                        <a:spcBef>
                          <a:spcPts val="0"/>
                        </a:spcBef>
                        <a:spcAft>
                          <a:spcPts val="0"/>
                        </a:spcAft>
                      </a:pPr>
                      <a:r>
                        <a:rPr lang="en-US" sz="1800" dirty="0">
                          <a:solidFill>
                            <a:schemeClr val="bg1"/>
                          </a:solidFill>
                          <a:effectLst/>
                        </a:rPr>
                        <a:t>Single Family </a:t>
                      </a:r>
                      <a:endParaRPr lang="en-US" sz="1800">
                        <a:solidFill>
                          <a:schemeClr val="bg1"/>
                        </a:solidFill>
                        <a:effectLst/>
                      </a:endParaRPr>
                    </a:p>
                    <a:p>
                      <a:pPr marL="0" marR="0" algn="ctr" fontAlgn="base">
                        <a:lnSpc>
                          <a:spcPct val="107000"/>
                        </a:lnSpc>
                        <a:spcBef>
                          <a:spcPts val="0"/>
                        </a:spcBef>
                        <a:spcAft>
                          <a:spcPts val="0"/>
                        </a:spcAft>
                      </a:pPr>
                      <a:r>
                        <a:rPr lang="en-US" sz="1800" dirty="0">
                          <a:solidFill>
                            <a:schemeClr val="bg1"/>
                          </a:solidFill>
                          <a:effectLst/>
                        </a:rPr>
                        <a:t>(New and Existing)</a:t>
                      </a:r>
                      <a:endParaRPr lang="en-US" sz="1800" dirty="0">
                        <a:solidFill>
                          <a:schemeClr val="bg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L2 Charger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b="1" dirty="0">
                          <a:effectLst/>
                        </a:rPr>
                        <a:t>$400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$700 &lt;200% Federal Poverty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37169940"/>
                  </a:ext>
                </a:extLst>
              </a:tr>
              <a:tr h="539451">
                <a:tc vMerge="1">
                  <a:txBody>
                    <a:bodyPr/>
                    <a:lstStyle/>
                    <a:p>
                      <a:endParaRPr lang="en-US"/>
                    </a:p>
                  </a:txBody>
                  <a:tcPr/>
                </a:tc>
                <a:tc>
                  <a:txBody>
                    <a:bodyPr/>
                    <a:lstStyle/>
                    <a:p>
                      <a:pPr marL="0" marR="0" algn="ctr" fontAlgn="base">
                        <a:lnSpc>
                          <a:spcPct val="107000"/>
                        </a:lnSpc>
                        <a:spcBef>
                          <a:spcPts val="0"/>
                        </a:spcBef>
                        <a:spcAft>
                          <a:spcPts val="0"/>
                        </a:spcAft>
                      </a:pPr>
                      <a:r>
                        <a:rPr lang="en-US" sz="1800" dirty="0">
                          <a:effectLst/>
                        </a:rPr>
                        <a:t>EV Readiness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b="1" dirty="0">
                          <a:effectLst/>
                        </a:rPr>
                        <a:t>Up to $2,000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$4,000  &lt;200% Federal Poverty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34850203"/>
                  </a:ext>
                </a:extLst>
              </a:tr>
              <a:tr h="467020">
                <a:tc rowSpan="2">
                  <a:txBody>
                    <a:bodyPr/>
                    <a:lstStyle/>
                    <a:p>
                      <a:pPr marL="0" marR="0" algn="ctr" fontAlgn="base">
                        <a:lnSpc>
                          <a:spcPct val="107000"/>
                        </a:lnSpc>
                        <a:spcBef>
                          <a:spcPts val="0"/>
                        </a:spcBef>
                        <a:spcAft>
                          <a:spcPts val="0"/>
                        </a:spcAft>
                      </a:pPr>
                      <a:r>
                        <a:rPr lang="en-US" sz="1800" dirty="0">
                          <a:effectLst/>
                        </a:rPr>
                        <a:t>Multifamily </a:t>
                      </a:r>
                      <a:endParaRPr lang="en-US" sz="1800">
                        <a:effectLst/>
                      </a:endParaRPr>
                    </a:p>
                    <a:p>
                      <a:pPr marL="0" marR="0" algn="ctr" fontAlgn="base">
                        <a:lnSpc>
                          <a:spcPct val="107000"/>
                        </a:lnSpc>
                        <a:spcBef>
                          <a:spcPts val="0"/>
                        </a:spcBef>
                        <a:spcAft>
                          <a:spcPts val="0"/>
                        </a:spcAft>
                      </a:pPr>
                      <a:r>
                        <a:rPr lang="en-US" sz="1800" dirty="0">
                          <a:effectLst/>
                        </a:rPr>
                        <a:t>(New and Existing)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L2 Charger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b="1" dirty="0">
                          <a:effectLst/>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$10,000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15836458"/>
                  </a:ext>
                </a:extLst>
              </a:tr>
              <a:tr h="745331">
                <a:tc vMerge="1">
                  <a:txBody>
                    <a:bodyPr/>
                    <a:lstStyle/>
                    <a:p>
                      <a:pPr marL="0" marR="0" algn="ctr" fontAlgn="base">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EV Readiness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b="1" dirty="0">
                          <a:effectLst/>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$10,000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2488204"/>
                  </a:ext>
                </a:extLst>
              </a:tr>
              <a:tr h="539451">
                <a:tc rowSpan="2">
                  <a:txBody>
                    <a:bodyPr/>
                    <a:lstStyle/>
                    <a:p>
                      <a:pPr marL="0" marR="0" algn="ctr" fontAlgn="base">
                        <a:lnSpc>
                          <a:spcPct val="107000"/>
                        </a:lnSpc>
                        <a:spcBef>
                          <a:spcPts val="0"/>
                        </a:spcBef>
                        <a:spcAft>
                          <a:spcPts val="0"/>
                        </a:spcAft>
                      </a:pPr>
                      <a:r>
                        <a:rPr lang="en-US" sz="1800" dirty="0">
                          <a:solidFill>
                            <a:schemeClr val="bg1"/>
                          </a:solidFill>
                          <a:effectLst/>
                        </a:rPr>
                        <a:t>Commercial </a:t>
                      </a:r>
                      <a:endParaRPr lang="en-US" sz="1800">
                        <a:solidFill>
                          <a:schemeClr val="bg1"/>
                        </a:solidFill>
                        <a:effectLst/>
                      </a:endParaRPr>
                    </a:p>
                    <a:p>
                      <a:pPr marL="0" marR="0" algn="ctr" fontAlgn="base">
                        <a:lnSpc>
                          <a:spcPct val="107000"/>
                        </a:lnSpc>
                        <a:spcBef>
                          <a:spcPts val="0"/>
                        </a:spcBef>
                        <a:spcAft>
                          <a:spcPts val="0"/>
                        </a:spcAft>
                      </a:pPr>
                      <a:r>
                        <a:rPr lang="en-US" sz="1800" dirty="0">
                          <a:solidFill>
                            <a:schemeClr val="bg1"/>
                          </a:solidFill>
                          <a:effectLst/>
                        </a:rPr>
                        <a:t>(New and Existing)</a:t>
                      </a:r>
                      <a:endParaRPr lang="en-US" sz="1800" dirty="0">
                        <a:solidFill>
                          <a:schemeClr val="bg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L2 Charger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b="1" dirty="0">
                          <a:effectLst/>
                        </a:rPr>
                        <a:t>75% of equipment cost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$3,000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6351150"/>
                  </a:ext>
                </a:extLst>
              </a:tr>
              <a:tr h="816150">
                <a:tc vMerge="1">
                  <a:txBody>
                    <a:bodyPr/>
                    <a:lstStyle/>
                    <a:p>
                      <a:pPr marL="0" marR="0" algn="ctr" fontAlgn="base">
                        <a:lnSpc>
                          <a:spcPct val="107000"/>
                        </a:lnSpc>
                        <a:spcBef>
                          <a:spcPts val="0"/>
                        </a:spcBef>
                        <a:spcAft>
                          <a:spcPts val="0"/>
                        </a:spcAft>
                      </a:pPr>
                      <a:endParaRPr lang="en-US" sz="1800">
                        <a:solidFill>
                          <a:schemeClr val="bg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EV Readiness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b="1" dirty="0">
                          <a:effectLst/>
                        </a:rPr>
                        <a:t>75% of materials and labor cost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800" dirty="0">
                          <a:effectLst/>
                        </a:rPr>
                        <a:t>$5,000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64015972"/>
                  </a:ext>
                </a:extLst>
              </a:tr>
            </a:tbl>
          </a:graphicData>
        </a:graphic>
      </p:graphicFrame>
      <p:sp>
        <p:nvSpPr>
          <p:cNvPr id="2" name="Rectangle: Rounded Corners 1">
            <a:extLst>
              <a:ext uri="{FF2B5EF4-FFF2-40B4-BE49-F238E27FC236}">
                <a16:creationId xmlns:a16="http://schemas.microsoft.com/office/drawing/2014/main" id="{CD26B662-5D34-40E1-B1CE-66C95A11D24C}"/>
              </a:ext>
            </a:extLst>
          </p:cNvPr>
          <p:cNvSpPr/>
          <p:nvPr/>
        </p:nvSpPr>
        <p:spPr>
          <a:xfrm>
            <a:off x="561454" y="5897181"/>
            <a:ext cx="9570837" cy="418106"/>
          </a:xfrm>
          <a:prstGeom prst="roundRect">
            <a:avLst/>
          </a:prstGeom>
          <a:solidFill>
            <a:srgbClr val="1E9D8B"/>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cs typeface="Arial"/>
              </a:rPr>
              <a:t>Source: </a:t>
            </a:r>
            <a:r>
              <a:rPr lang="en-US">
                <a:solidFill>
                  <a:schemeClr val="bg1"/>
                </a:solidFill>
                <a:cs typeface="Arial"/>
              </a:rPr>
              <a:t>Electrify Your Ride </a:t>
            </a:r>
            <a:r>
              <a:rPr lang="en-US">
                <a:solidFill>
                  <a:schemeClr val="accent5">
                    <a:lumMod val="20000"/>
                    <a:lumOff val="80000"/>
                  </a:schemeClr>
                </a:solidFill>
                <a:cs typeface="Arial"/>
                <a:hlinkClick r:id="rId3">
                  <a:extLst>
                    <a:ext uri="{A12FA001-AC4F-418D-AE19-62706E023703}">
                      <ahyp:hlinkClr xmlns:ahyp="http://schemas.microsoft.com/office/drawing/2018/hyperlinkcolor" val="tx"/>
                    </a:ext>
                  </a:extLst>
                </a:hlinkClick>
              </a:rPr>
              <a:t>Residential</a:t>
            </a:r>
            <a:r>
              <a:rPr lang="en-US">
                <a:solidFill>
                  <a:schemeClr val="accent5">
                    <a:lumMod val="20000"/>
                    <a:lumOff val="80000"/>
                  </a:schemeClr>
                </a:solidFill>
                <a:cs typeface="Arial"/>
              </a:rPr>
              <a:t> </a:t>
            </a:r>
            <a:r>
              <a:rPr lang="en-US">
                <a:solidFill>
                  <a:schemeClr val="bg1"/>
                </a:solidFill>
                <a:cs typeface="Arial"/>
              </a:rPr>
              <a:t>and</a:t>
            </a:r>
            <a:r>
              <a:rPr lang="en-US">
                <a:solidFill>
                  <a:schemeClr val="accent5">
                    <a:lumMod val="20000"/>
                    <a:lumOff val="80000"/>
                  </a:schemeClr>
                </a:solidFill>
                <a:cs typeface="Arial"/>
                <a:hlinkClick r:id="rId4">
                  <a:extLst>
                    <a:ext uri="{A12FA001-AC4F-418D-AE19-62706E023703}">
                      <ahyp:hlinkClr xmlns:ahyp="http://schemas.microsoft.com/office/drawing/2018/hyperlinkcolor" val="tx"/>
                    </a:ext>
                  </a:extLst>
                </a:hlinkClick>
              </a:rPr>
              <a:t> Commercial</a:t>
            </a:r>
            <a:endParaRPr lang="en-US">
              <a:solidFill>
                <a:schemeClr val="accent5">
                  <a:lumMod val="20000"/>
                  <a:lumOff val="80000"/>
                </a:schemeClr>
              </a:solidFill>
            </a:endParaRPr>
          </a:p>
        </p:txBody>
      </p:sp>
    </p:spTree>
    <p:extLst>
      <p:ext uri="{BB962C8B-B14F-4D97-AF65-F5344CB8AC3E}">
        <p14:creationId xmlns:p14="http://schemas.microsoft.com/office/powerpoint/2010/main" val="3934341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7F907D-AC2C-44CF-8A76-36B43EC59DDB}"/>
              </a:ext>
            </a:extLst>
          </p:cNvPr>
          <p:cNvSpPr>
            <a:spLocks noGrp="1"/>
          </p:cNvSpPr>
          <p:nvPr>
            <p:ph type="ctrTitle"/>
          </p:nvPr>
        </p:nvSpPr>
        <p:spPr>
          <a:xfrm>
            <a:off x="560489" y="1695450"/>
            <a:ext cx="6307036" cy="2046395"/>
          </a:xfrm>
        </p:spPr>
        <p:txBody>
          <a:bodyPr>
            <a:normAutofit/>
          </a:bodyPr>
          <a:lstStyle/>
          <a:p>
            <a:pPr algn="l"/>
            <a:r>
              <a:rPr lang="en-US"/>
              <a:t>Thank you! </a:t>
            </a:r>
            <a:br>
              <a:rPr lang="en-US"/>
            </a:br>
            <a:r>
              <a:rPr lang="en-US"/>
              <a:t>Next Meetings:</a:t>
            </a:r>
            <a:endParaRPr lang="en-US" sz="7200"/>
          </a:p>
        </p:txBody>
      </p:sp>
      <p:sp>
        <p:nvSpPr>
          <p:cNvPr id="5" name="Subtitle 4">
            <a:extLst>
              <a:ext uri="{FF2B5EF4-FFF2-40B4-BE49-F238E27FC236}">
                <a16:creationId xmlns:a16="http://schemas.microsoft.com/office/drawing/2014/main" id="{6A329E48-0CC6-42A0-ABD5-0183C1FFAFCE}"/>
              </a:ext>
            </a:extLst>
          </p:cNvPr>
          <p:cNvSpPr>
            <a:spLocks noGrp="1"/>
          </p:cNvSpPr>
          <p:nvPr>
            <p:ph type="subTitle" idx="1"/>
          </p:nvPr>
        </p:nvSpPr>
        <p:spPr>
          <a:xfrm>
            <a:off x="560489" y="4102100"/>
            <a:ext cx="4287569" cy="468745"/>
          </a:xfrm>
        </p:spPr>
        <p:txBody>
          <a:bodyPr vert="horz" lIns="91440" tIns="45720" rIns="91440" bIns="45720" rtlCol="0" anchor="t">
            <a:normAutofit/>
          </a:bodyPr>
          <a:lstStyle/>
          <a:p>
            <a:r>
              <a:rPr lang="en-US" sz="1800" b="0">
                <a:cs typeface="Arial"/>
              </a:rPr>
              <a:t>Visit us at: </a:t>
            </a:r>
            <a:r>
              <a:rPr lang="en-US" sz="1800" b="0">
                <a:solidFill>
                  <a:schemeClr val="accent5">
                    <a:lumMod val="60000"/>
                    <a:lumOff val="40000"/>
                  </a:schemeClr>
                </a:solidFill>
                <a:cs typeface="Arial"/>
                <a:hlinkClick r:id="rId2">
                  <a:extLst>
                    <a:ext uri="{A12FA001-AC4F-418D-AE19-62706E023703}">
                      <ahyp:hlinkClr xmlns:ahyp="http://schemas.microsoft.com/office/drawing/2018/hyperlinkcolor" val="tx"/>
                    </a:ext>
                  </a:extLst>
                </a:hlinkClick>
              </a:rPr>
              <a:t>centralcoastreachcodes.org</a:t>
            </a:r>
            <a:endParaRPr lang="en-US" sz="1800" b="0">
              <a:solidFill>
                <a:schemeClr val="accent5">
                  <a:lumMod val="60000"/>
                  <a:lumOff val="40000"/>
                </a:schemeClr>
              </a:solidFill>
              <a:cs typeface="Arial"/>
            </a:endParaRPr>
          </a:p>
          <a:p>
            <a:pPr algn="l"/>
            <a:endParaRPr lang="en-US" sz="1800" b="0" u="sng">
              <a:cs typeface="Arial"/>
            </a:endParaRPr>
          </a:p>
        </p:txBody>
      </p:sp>
    </p:spTree>
    <p:extLst>
      <p:ext uri="{BB962C8B-B14F-4D97-AF65-F5344CB8AC3E}">
        <p14:creationId xmlns:p14="http://schemas.microsoft.com/office/powerpoint/2010/main" val="2318528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7035-F684-4B3E-AA65-75E4337F7996}"/>
              </a:ext>
            </a:extLst>
          </p:cNvPr>
          <p:cNvSpPr>
            <a:spLocks noGrp="1"/>
          </p:cNvSpPr>
          <p:nvPr>
            <p:ph type="ctrTitle"/>
          </p:nvPr>
        </p:nvSpPr>
        <p:spPr>
          <a:xfrm>
            <a:off x="270201" y="276852"/>
            <a:ext cx="11812027" cy="486574"/>
          </a:xfrm>
        </p:spPr>
        <p:txBody>
          <a:bodyPr>
            <a:noAutofit/>
          </a:bodyPr>
          <a:lstStyle/>
          <a:p>
            <a:r>
              <a:rPr lang="en-US" sz="3200">
                <a:solidFill>
                  <a:schemeClr val="bg1"/>
                </a:solidFill>
                <a:latin typeface="Arial"/>
                <a:cs typeface="Arial"/>
              </a:rPr>
              <a:t>Common Concerns (1 of 2)</a:t>
            </a:r>
            <a:endParaRPr lang="en-US" sz="3200">
              <a:solidFill>
                <a:schemeClr val="bg1"/>
              </a:solidFill>
              <a:latin typeface="Arial"/>
              <a:ea typeface="Source Sans Pro"/>
              <a:cs typeface="Arial"/>
            </a:endParaRPr>
          </a:p>
        </p:txBody>
      </p:sp>
      <p:graphicFrame>
        <p:nvGraphicFramePr>
          <p:cNvPr id="4" name="Table 4">
            <a:extLst>
              <a:ext uri="{FF2B5EF4-FFF2-40B4-BE49-F238E27FC236}">
                <a16:creationId xmlns:a16="http://schemas.microsoft.com/office/drawing/2014/main" id="{AE9A7EC0-06A2-4FC8-B060-9A2335CB7CB8}"/>
              </a:ext>
            </a:extLst>
          </p:cNvPr>
          <p:cNvGraphicFramePr>
            <a:graphicFrameLocks noGrp="1"/>
          </p:cNvGraphicFramePr>
          <p:nvPr>
            <p:extLst>
              <p:ext uri="{D42A27DB-BD31-4B8C-83A1-F6EECF244321}">
                <p14:modId xmlns:p14="http://schemas.microsoft.com/office/powerpoint/2010/main" val="407468528"/>
              </p:ext>
            </p:extLst>
          </p:nvPr>
        </p:nvGraphicFramePr>
        <p:xfrm>
          <a:off x="279726" y="1394939"/>
          <a:ext cx="11551836" cy="4671060"/>
        </p:xfrm>
        <a:graphic>
          <a:graphicData uri="http://schemas.openxmlformats.org/drawingml/2006/table">
            <a:tbl>
              <a:tblPr firstRow="1" bandRow="1">
                <a:tableStyleId>{5C22544A-7EE6-4342-B048-85BDC9FD1C3A}</a:tableStyleId>
              </a:tblPr>
              <a:tblGrid>
                <a:gridCol w="4591050">
                  <a:extLst>
                    <a:ext uri="{9D8B030D-6E8A-4147-A177-3AD203B41FA5}">
                      <a16:colId xmlns:a16="http://schemas.microsoft.com/office/drawing/2014/main" val="1207969640"/>
                    </a:ext>
                  </a:extLst>
                </a:gridCol>
                <a:gridCol w="6960786">
                  <a:extLst>
                    <a:ext uri="{9D8B030D-6E8A-4147-A177-3AD203B41FA5}">
                      <a16:colId xmlns:a16="http://schemas.microsoft.com/office/drawing/2014/main" val="1836213808"/>
                    </a:ext>
                  </a:extLst>
                </a:gridCol>
              </a:tblGrid>
              <a:tr h="647700">
                <a:tc>
                  <a:txBody>
                    <a:bodyPr/>
                    <a:lstStyle/>
                    <a:p>
                      <a:r>
                        <a:rPr lang="en-US" sz="2000"/>
                        <a:t>Concern</a:t>
                      </a:r>
                    </a:p>
                  </a:txBody>
                  <a:tcPr anchor="ctr">
                    <a:solidFill>
                      <a:srgbClr val="1E9D8B"/>
                    </a:solidFill>
                  </a:tcPr>
                </a:tc>
                <a:tc>
                  <a:txBody>
                    <a:bodyPr/>
                    <a:lstStyle/>
                    <a:p>
                      <a:r>
                        <a:rPr lang="en-US" sz="2000"/>
                        <a:t>Response</a:t>
                      </a:r>
                    </a:p>
                  </a:txBody>
                  <a:tcPr anchor="ctr">
                    <a:solidFill>
                      <a:srgbClr val="1E9D8B"/>
                    </a:solidFill>
                  </a:tcPr>
                </a:tc>
                <a:extLst>
                  <a:ext uri="{0D108BD9-81ED-4DB2-BD59-A6C34878D82A}">
                    <a16:rowId xmlns:a16="http://schemas.microsoft.com/office/drawing/2014/main" val="516633276"/>
                  </a:ext>
                </a:extLst>
              </a:tr>
              <a:tr h="530653">
                <a:tc>
                  <a:txBody>
                    <a:bodyPr/>
                    <a:lstStyle/>
                    <a:p>
                      <a:r>
                        <a:rPr lang="en-US" sz="2000"/>
                        <a:t>Distribution grid upgrades are expensive</a:t>
                      </a:r>
                    </a:p>
                  </a:txBody>
                  <a:tcPr anchor="ctr"/>
                </a:tc>
                <a:tc>
                  <a:txBody>
                    <a:bodyPr/>
                    <a:lstStyle/>
                    <a:p>
                      <a:r>
                        <a:rPr lang="en-US" sz="2000" b="1"/>
                        <a:t>Sometimes true</a:t>
                      </a:r>
                      <a:r>
                        <a:rPr lang="en-US" sz="2000"/>
                        <a:t>. Costs are offset by savings of all-electric construction.</a:t>
                      </a:r>
                    </a:p>
                  </a:txBody>
                  <a:tcPr anchor="ctr"/>
                </a:tc>
                <a:extLst>
                  <a:ext uri="{0D108BD9-81ED-4DB2-BD59-A6C34878D82A}">
                    <a16:rowId xmlns:a16="http://schemas.microsoft.com/office/drawing/2014/main" val="1162124880"/>
                  </a:ext>
                </a:extLst>
              </a:tr>
              <a:tr h="643778">
                <a:tc>
                  <a:txBody>
                    <a:bodyPr/>
                    <a:lstStyle/>
                    <a:p>
                      <a:r>
                        <a:rPr lang="en-US" sz="2000"/>
                        <a:t>Resilience, power-shutoffs</a:t>
                      </a:r>
                    </a:p>
                  </a:txBody>
                  <a:tcPr anchor="ctr"/>
                </a:tc>
                <a:tc>
                  <a:txBody>
                    <a:bodyPr/>
                    <a:lstStyle/>
                    <a:p>
                      <a:r>
                        <a:rPr lang="en-US" sz="2000" b="1"/>
                        <a:t>Real problem, but gas does not help</a:t>
                      </a:r>
                      <a:r>
                        <a:rPr lang="en-US" sz="2000"/>
                        <a:t>. Gas appliance ignition is electric. In emergencies gas is also shut-off. State policy for grid hardening is key.</a:t>
                      </a:r>
                    </a:p>
                  </a:txBody>
                  <a:tcPr anchor="ctr"/>
                </a:tc>
                <a:extLst>
                  <a:ext uri="{0D108BD9-81ED-4DB2-BD59-A6C34878D82A}">
                    <a16:rowId xmlns:a16="http://schemas.microsoft.com/office/drawing/2014/main" val="46586938"/>
                  </a:ext>
                </a:extLst>
              </a:tr>
              <a:tr h="643778">
                <a:tc>
                  <a:txBody>
                    <a:bodyPr/>
                    <a:lstStyle/>
                    <a:p>
                      <a:r>
                        <a:rPr lang="en-US" sz="2000"/>
                        <a:t>Uniformity</a:t>
                      </a:r>
                    </a:p>
                  </a:txBody>
                  <a:tcPr anchor="ctr"/>
                </a:tc>
                <a:tc>
                  <a:txBody>
                    <a:bodyPr/>
                    <a:lstStyle/>
                    <a:p>
                      <a:r>
                        <a:rPr lang="en-US" sz="2000" b="1"/>
                        <a:t>Fair Concern, but all-electric is simpler &amp; not adopting ensures future risk</a:t>
                      </a:r>
                      <a:r>
                        <a:rPr lang="en-US" sz="2000"/>
                        <a:t>. 3CE and regional partners are encouraging consistency. All-electric is simple and inaction </a:t>
                      </a:r>
                      <a:r>
                        <a:rPr lang="en-US" sz="2000" u="sng"/>
                        <a:t>locks in </a:t>
                      </a:r>
                      <a:r>
                        <a:rPr lang="en-US" sz="2000"/>
                        <a:t>future cost (retrofits, rates) and risk (fire).</a:t>
                      </a:r>
                    </a:p>
                  </a:txBody>
                  <a:tcPr anchor="ctr"/>
                </a:tc>
                <a:extLst>
                  <a:ext uri="{0D108BD9-81ED-4DB2-BD59-A6C34878D82A}">
                    <a16:rowId xmlns:a16="http://schemas.microsoft.com/office/drawing/2014/main" val="758439456"/>
                  </a:ext>
                </a:extLst>
              </a:tr>
              <a:tr h="643778">
                <a:tc>
                  <a:txBody>
                    <a:bodyPr/>
                    <a:lstStyle/>
                    <a:p>
                      <a:r>
                        <a:rPr lang="en-US" sz="2000" b="0" i="0">
                          <a:effectLst/>
                          <a:latin typeface="Arial"/>
                        </a:rPr>
                        <a:t>In multifamily, central heat pump water heating requires more design expertise and space than gas boilers.</a:t>
                      </a:r>
                      <a:endParaRPr lang="en-US" sz="2000">
                        <a:latin typeface="Arial"/>
                      </a:endParaRPr>
                    </a:p>
                  </a:txBody>
                  <a:tcPr anchor="ctr"/>
                </a:tc>
                <a:tc>
                  <a:txBody>
                    <a:bodyPr/>
                    <a:lstStyle/>
                    <a:p>
                      <a:r>
                        <a:rPr lang="en-US" sz="2000" b="1" i="0">
                          <a:effectLst/>
                          <a:latin typeface="Arial" panose="020B0604020202020204" pitchFamily="34" charset="0"/>
                        </a:rPr>
                        <a:t>True, training needed.</a:t>
                      </a:r>
                      <a:r>
                        <a:rPr lang="en-US" sz="2000" b="0" i="0">
                          <a:effectLst/>
                          <a:latin typeface="Arial" panose="020B0604020202020204" pitchFamily="34" charset="0"/>
                        </a:rPr>
                        <a:t> There are scores of working systems, but best practice guidance is available. </a:t>
                      </a:r>
                      <a:endParaRPr lang="en-US" sz="2000"/>
                    </a:p>
                  </a:txBody>
                  <a:tcPr anchor="ctr"/>
                </a:tc>
                <a:extLst>
                  <a:ext uri="{0D108BD9-81ED-4DB2-BD59-A6C34878D82A}">
                    <a16:rowId xmlns:a16="http://schemas.microsoft.com/office/drawing/2014/main" val="3324680960"/>
                  </a:ext>
                </a:extLst>
              </a:tr>
            </a:tbl>
          </a:graphicData>
        </a:graphic>
      </p:graphicFrame>
    </p:spTree>
    <p:extLst>
      <p:ext uri="{BB962C8B-B14F-4D97-AF65-F5344CB8AC3E}">
        <p14:creationId xmlns:p14="http://schemas.microsoft.com/office/powerpoint/2010/main" val="4249472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E9A7EC0-06A2-4FC8-B060-9A2335CB7CB8}"/>
              </a:ext>
            </a:extLst>
          </p:cNvPr>
          <p:cNvGraphicFramePr>
            <a:graphicFrameLocks noGrp="1"/>
          </p:cNvGraphicFramePr>
          <p:nvPr>
            <p:extLst>
              <p:ext uri="{D42A27DB-BD31-4B8C-83A1-F6EECF244321}">
                <p14:modId xmlns:p14="http://schemas.microsoft.com/office/powerpoint/2010/main" val="612042"/>
              </p:ext>
            </p:extLst>
          </p:nvPr>
        </p:nvGraphicFramePr>
        <p:xfrm>
          <a:off x="270200" y="1562100"/>
          <a:ext cx="11589943" cy="3959536"/>
        </p:xfrm>
        <a:graphic>
          <a:graphicData uri="http://schemas.openxmlformats.org/drawingml/2006/table">
            <a:tbl>
              <a:tblPr firstRow="1" bandRow="1">
                <a:tableStyleId>{5C22544A-7EE6-4342-B048-85BDC9FD1C3A}</a:tableStyleId>
              </a:tblPr>
              <a:tblGrid>
                <a:gridCol w="3185053">
                  <a:extLst>
                    <a:ext uri="{9D8B030D-6E8A-4147-A177-3AD203B41FA5}">
                      <a16:colId xmlns:a16="http://schemas.microsoft.com/office/drawing/2014/main" val="1207969640"/>
                    </a:ext>
                  </a:extLst>
                </a:gridCol>
                <a:gridCol w="8404890">
                  <a:extLst>
                    <a:ext uri="{9D8B030D-6E8A-4147-A177-3AD203B41FA5}">
                      <a16:colId xmlns:a16="http://schemas.microsoft.com/office/drawing/2014/main" val="1836213808"/>
                    </a:ext>
                  </a:extLst>
                </a:gridCol>
              </a:tblGrid>
              <a:tr h="637216">
                <a:tc>
                  <a:txBody>
                    <a:bodyPr/>
                    <a:lstStyle/>
                    <a:p>
                      <a:pPr algn="l"/>
                      <a:r>
                        <a:rPr lang="en-US"/>
                        <a:t>Concern</a:t>
                      </a:r>
                    </a:p>
                  </a:txBody>
                  <a:tcPr anchor="ctr">
                    <a:solidFill>
                      <a:srgbClr val="1E9D8B"/>
                    </a:solidFill>
                  </a:tcPr>
                </a:tc>
                <a:tc>
                  <a:txBody>
                    <a:bodyPr/>
                    <a:lstStyle/>
                    <a:p>
                      <a:pPr algn="l"/>
                      <a:r>
                        <a:rPr lang="en-US"/>
                        <a:t>Response</a:t>
                      </a:r>
                    </a:p>
                  </a:txBody>
                  <a:tcPr anchor="ctr">
                    <a:solidFill>
                      <a:srgbClr val="1E9D8B"/>
                    </a:solidFill>
                  </a:tcPr>
                </a:tc>
                <a:extLst>
                  <a:ext uri="{0D108BD9-81ED-4DB2-BD59-A6C34878D82A}">
                    <a16:rowId xmlns:a16="http://schemas.microsoft.com/office/drawing/2014/main" val="516633276"/>
                  </a:ext>
                </a:extLst>
              </a:tr>
              <a:tr h="1004329">
                <a:tc>
                  <a:txBody>
                    <a:bodyPr/>
                    <a:lstStyle/>
                    <a:p>
                      <a:r>
                        <a:rPr lang="en-US" sz="2000"/>
                        <a:t>All-Electric heating uses too much energy or can’t work in our cool climate</a:t>
                      </a:r>
                    </a:p>
                  </a:txBody>
                  <a:tcPr anchor="ctr"/>
                </a:tc>
                <a:tc>
                  <a:txBody>
                    <a:bodyPr/>
                    <a:lstStyle/>
                    <a:p>
                      <a:r>
                        <a:rPr lang="en-US" sz="2000" b="1"/>
                        <a:t>False. All-electric heat pumps are highly efficient and effective </a:t>
                      </a:r>
                      <a:r>
                        <a:rPr lang="en-US" sz="2000" b="0"/>
                        <a:t>in weather far colder than ours. DOE studies show heat pump space heaters as highly efficient at as little as 5 degrees Fahrenheit.</a:t>
                      </a:r>
                    </a:p>
                  </a:txBody>
                  <a:tcPr anchor="ctr"/>
                </a:tc>
                <a:extLst>
                  <a:ext uri="{0D108BD9-81ED-4DB2-BD59-A6C34878D82A}">
                    <a16:rowId xmlns:a16="http://schemas.microsoft.com/office/drawing/2014/main" val="2891484091"/>
                  </a:ext>
                </a:extLst>
              </a:tr>
              <a:tr h="529856">
                <a:tc>
                  <a:txBody>
                    <a:bodyPr/>
                    <a:lstStyle/>
                    <a:p>
                      <a:r>
                        <a:rPr lang="en-US" sz="2000"/>
                        <a:t>Energy is not clean</a:t>
                      </a:r>
                    </a:p>
                  </a:txBody>
                  <a:tcPr anchor="ctr"/>
                </a:tc>
                <a:tc>
                  <a:txBody>
                    <a:bodyPr/>
                    <a:lstStyle/>
                    <a:p>
                      <a:r>
                        <a:rPr lang="en-US" sz="2000" b="1"/>
                        <a:t>False</a:t>
                      </a:r>
                      <a:r>
                        <a:rPr lang="en-US" sz="2000"/>
                        <a:t>. CCCE is committed to providing 60% clean and renewable electricity by 2025 and 100% by 2030. In 2021, CCCE's power mix included 33.6% clean and renewable energy. </a:t>
                      </a:r>
                    </a:p>
                  </a:txBody>
                  <a:tcPr anchor="ctr"/>
                </a:tc>
                <a:extLst>
                  <a:ext uri="{0D108BD9-81ED-4DB2-BD59-A6C34878D82A}">
                    <a16:rowId xmlns:a16="http://schemas.microsoft.com/office/drawing/2014/main" val="1162124880"/>
                  </a:ext>
                </a:extLst>
              </a:tr>
              <a:tr h="1308671">
                <a:tc>
                  <a:txBody>
                    <a:bodyPr/>
                    <a:lstStyle/>
                    <a:p>
                      <a:r>
                        <a:rPr lang="en-US" sz="2000"/>
                        <a:t>Equipment is not available</a:t>
                      </a:r>
                    </a:p>
                  </a:txBody>
                  <a:tcPr anchor="ctr"/>
                </a:tc>
                <a:tc>
                  <a:txBody>
                    <a:bodyPr/>
                    <a:lstStyle/>
                    <a:p>
                      <a:r>
                        <a:rPr lang="en-US" sz="2000" b="1"/>
                        <a:t>Mostly false</a:t>
                      </a:r>
                      <a:r>
                        <a:rPr lang="en-US" sz="2000"/>
                        <a:t>. Some scenarios for high-volume or steam applications are more challenging to address. Heat pumps and induction stoves have a long-established history, are widely adopted in other states, but market awareness needs to grow. PCE is addressing training needs.</a:t>
                      </a:r>
                    </a:p>
                  </a:txBody>
                  <a:tcPr anchor="ctr"/>
                </a:tc>
                <a:extLst>
                  <a:ext uri="{0D108BD9-81ED-4DB2-BD59-A6C34878D82A}">
                    <a16:rowId xmlns:a16="http://schemas.microsoft.com/office/drawing/2014/main" val="1016130891"/>
                  </a:ext>
                </a:extLst>
              </a:tr>
            </a:tbl>
          </a:graphicData>
        </a:graphic>
      </p:graphicFrame>
      <p:sp>
        <p:nvSpPr>
          <p:cNvPr id="2" name="Title 1">
            <a:extLst>
              <a:ext uri="{FF2B5EF4-FFF2-40B4-BE49-F238E27FC236}">
                <a16:creationId xmlns:a16="http://schemas.microsoft.com/office/drawing/2014/main" id="{5DCD0EC9-58EA-E0B3-36FF-81812EE63F86}"/>
              </a:ext>
            </a:extLst>
          </p:cNvPr>
          <p:cNvSpPr>
            <a:spLocks noGrp="1"/>
          </p:cNvSpPr>
          <p:nvPr>
            <p:ph type="ctrTitle"/>
          </p:nvPr>
        </p:nvSpPr>
        <p:spPr>
          <a:xfrm>
            <a:off x="270201" y="276852"/>
            <a:ext cx="11812027" cy="486574"/>
          </a:xfrm>
        </p:spPr>
        <p:txBody>
          <a:bodyPr>
            <a:noAutofit/>
          </a:bodyPr>
          <a:lstStyle/>
          <a:p>
            <a:r>
              <a:rPr lang="en-US" sz="3200">
                <a:solidFill>
                  <a:schemeClr val="bg1"/>
                </a:solidFill>
                <a:latin typeface="Arial"/>
                <a:cs typeface="Arial"/>
              </a:rPr>
              <a:t>Common Concerns (2 of 2)</a:t>
            </a:r>
            <a:endParaRPr lang="en-US" sz="3200">
              <a:solidFill>
                <a:schemeClr val="bg1"/>
              </a:solidFill>
              <a:latin typeface="Arial"/>
              <a:ea typeface="Source Sans Pro"/>
              <a:cs typeface="Arial"/>
            </a:endParaRPr>
          </a:p>
        </p:txBody>
      </p:sp>
    </p:spTree>
    <p:extLst>
      <p:ext uri="{BB962C8B-B14F-4D97-AF65-F5344CB8AC3E}">
        <p14:creationId xmlns:p14="http://schemas.microsoft.com/office/powerpoint/2010/main" val="33478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house that is parked on the side of a building&#10;&#10;Description automatically generated">
            <a:extLst>
              <a:ext uri="{FF2B5EF4-FFF2-40B4-BE49-F238E27FC236}">
                <a16:creationId xmlns:a16="http://schemas.microsoft.com/office/drawing/2014/main" id="{FE70AD43-C951-4228-AD4C-98185C088F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770" r="-26" b="14178"/>
          <a:stretch/>
        </p:blipFill>
        <p:spPr>
          <a:xfrm>
            <a:off x="18" y="914400"/>
            <a:ext cx="12191981" cy="5943599"/>
          </a:xfrm>
          <a:prstGeom prst="rect">
            <a:avLst/>
          </a:prstGeom>
        </p:spPr>
      </p:pic>
      <p:sp>
        <p:nvSpPr>
          <p:cNvPr id="14" name="Rectangle 13">
            <a:extLst>
              <a:ext uri="{FF2B5EF4-FFF2-40B4-BE49-F238E27FC236}">
                <a16:creationId xmlns:a16="http://schemas.microsoft.com/office/drawing/2014/main" id="{70CB605E-8C13-4092-A64E-575B5D523C69}"/>
              </a:ext>
            </a:extLst>
          </p:cNvPr>
          <p:cNvSpPr/>
          <p:nvPr/>
        </p:nvSpPr>
        <p:spPr>
          <a:xfrm>
            <a:off x="4187" y="914398"/>
            <a:ext cx="12192000" cy="59435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Subtitle 1">
            <a:extLst>
              <a:ext uri="{FF2B5EF4-FFF2-40B4-BE49-F238E27FC236}">
                <a16:creationId xmlns:a16="http://schemas.microsoft.com/office/drawing/2014/main" id="{9E3C242A-0A42-45E6-97FB-2F6F9485C59A}"/>
              </a:ext>
            </a:extLst>
          </p:cNvPr>
          <p:cNvSpPr txBox="1">
            <a:spLocks/>
          </p:cNvSpPr>
          <p:nvPr/>
        </p:nvSpPr>
        <p:spPr>
          <a:xfrm>
            <a:off x="431034" y="1426895"/>
            <a:ext cx="10411969" cy="43090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Local enhancements to state code</a:t>
            </a:r>
          </a:p>
          <a:p>
            <a:r>
              <a:rPr lang="en-US"/>
              <a:t>Can be adopted at any time</a:t>
            </a:r>
          </a:p>
          <a:p>
            <a:r>
              <a:rPr lang="en-US"/>
              <a:t>Addresses:</a:t>
            </a:r>
          </a:p>
          <a:p>
            <a:pPr marL="971550" lvl="1" indent="-514350">
              <a:buFont typeface="Arial" panose="020B0604020202020204" pitchFamily="34" charset="0"/>
              <a:buAutoNum type="arabicPeriod"/>
            </a:pPr>
            <a:r>
              <a:rPr lang="en-US"/>
              <a:t>Building electrification – reduced use of methane gas</a:t>
            </a:r>
            <a:endParaRPr lang="en-US">
              <a:cs typeface="Arial"/>
            </a:endParaRPr>
          </a:p>
          <a:p>
            <a:pPr marL="971550" lvl="1" indent="-514350">
              <a:buFont typeface="Arial" panose="020B0604020202020204" pitchFamily="34" charset="0"/>
              <a:buAutoNum type="arabicPeriod"/>
            </a:pPr>
            <a:r>
              <a:rPr lang="en-US"/>
              <a:t>Electric vehicle (EV) charging infrastructure – increased readiness</a:t>
            </a:r>
            <a:endParaRPr lang="en-US">
              <a:cs typeface="Arial"/>
            </a:endParaRPr>
          </a:p>
          <a:p>
            <a:r>
              <a:rPr lang="en-US"/>
              <a:t>Improves economic and energy performance of buildings</a:t>
            </a:r>
            <a:endParaRPr lang="en-US">
              <a:cs typeface="Arial"/>
            </a:endParaRPr>
          </a:p>
          <a:p>
            <a:endParaRPr lang="en-US"/>
          </a:p>
          <a:p>
            <a:pPr marL="0" indent="0">
              <a:buNone/>
            </a:pPr>
            <a:r>
              <a:rPr lang="en-US" b="1"/>
              <a:t>Codes are enhanced by stakeholder engagement, why we are here</a:t>
            </a:r>
            <a:endParaRPr lang="en-US" b="1">
              <a:cs typeface="Arial"/>
            </a:endParaRPr>
          </a:p>
          <a:p>
            <a:endParaRPr lang="en-US" sz="3600"/>
          </a:p>
        </p:txBody>
      </p:sp>
      <p:sp>
        <p:nvSpPr>
          <p:cNvPr id="16" name="Text Placeholder 4">
            <a:extLst>
              <a:ext uri="{FF2B5EF4-FFF2-40B4-BE49-F238E27FC236}">
                <a16:creationId xmlns:a16="http://schemas.microsoft.com/office/drawing/2014/main" id="{CCBC3E02-E59B-46A9-B1E6-E930F5C1A2B4}"/>
              </a:ext>
            </a:extLst>
          </p:cNvPr>
          <p:cNvSpPr>
            <a:spLocks noGrp="1"/>
          </p:cNvSpPr>
          <p:nvPr>
            <p:ph type="body" sz="quarter" idx="10"/>
          </p:nvPr>
        </p:nvSpPr>
        <p:spPr>
          <a:xfrm>
            <a:off x="320198" y="222116"/>
            <a:ext cx="5876947" cy="641350"/>
          </a:xfrm>
        </p:spPr>
        <p:txBody>
          <a:bodyPr/>
          <a:lstStyle/>
          <a:p>
            <a:r>
              <a:rPr lang="en-US" sz="3200"/>
              <a:t>What are Reach Codes?</a:t>
            </a:r>
          </a:p>
        </p:txBody>
      </p:sp>
    </p:spTree>
    <p:extLst>
      <p:ext uri="{BB962C8B-B14F-4D97-AF65-F5344CB8AC3E}">
        <p14:creationId xmlns:p14="http://schemas.microsoft.com/office/powerpoint/2010/main" val="203096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22D5-A770-4D4F-9C5D-711F772BC386}"/>
              </a:ext>
            </a:extLst>
          </p:cNvPr>
          <p:cNvSpPr>
            <a:spLocks noGrp="1"/>
          </p:cNvSpPr>
          <p:nvPr>
            <p:ph type="ctrTitle"/>
          </p:nvPr>
        </p:nvSpPr>
        <p:spPr>
          <a:xfrm>
            <a:off x="256929" y="579309"/>
            <a:ext cx="11812027" cy="1115224"/>
          </a:xfrm>
        </p:spPr>
        <p:txBody>
          <a:bodyPr>
            <a:normAutofit/>
          </a:bodyPr>
          <a:lstStyle/>
          <a:p>
            <a:r>
              <a:rPr lang="en-GB" sz="3200" b="1">
                <a:solidFill>
                  <a:srgbClr val="1E9D8B"/>
                </a:solidFill>
                <a:latin typeface="Arial"/>
                <a:cs typeface="Arial"/>
              </a:rPr>
              <a:t>Will Electrification Reduce Resilience?</a:t>
            </a:r>
          </a:p>
        </p:txBody>
      </p:sp>
      <p:pic>
        <p:nvPicPr>
          <p:cNvPr id="5" name="Picture 2" descr="Image result for lg inverter condensing unit">
            <a:extLst>
              <a:ext uri="{FF2B5EF4-FFF2-40B4-BE49-F238E27FC236}">
                <a16:creationId xmlns:a16="http://schemas.microsoft.com/office/drawing/2014/main" id="{4269C483-1216-42C5-ADCB-E8B2BA5FF87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7053" y="3068627"/>
            <a:ext cx="1978810" cy="1410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heem Performance Platinum 65 gal. 10-Year Hybrid High Efficiency Smart Tank Electric Water Heater">
            <a:extLst>
              <a:ext uri="{FF2B5EF4-FFF2-40B4-BE49-F238E27FC236}">
                <a16:creationId xmlns:a16="http://schemas.microsoft.com/office/drawing/2014/main" id="{ABE46512-0292-49FB-86D3-86BD06022E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0987" y="2981705"/>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44E4E5-801E-40F9-9A01-B44D7C236F57}"/>
              </a:ext>
            </a:extLst>
          </p:cNvPr>
          <p:cNvSpPr txBox="1"/>
          <p:nvPr/>
        </p:nvSpPr>
        <p:spPr>
          <a:xfrm>
            <a:off x="3722275" y="2087260"/>
            <a:ext cx="2373726" cy="794192"/>
          </a:xfrm>
          <a:prstGeom prst="rect">
            <a:avLst/>
          </a:prstGeom>
          <a:noFill/>
        </p:spPr>
        <p:txBody>
          <a:bodyPr wrap="square" lIns="0" tIns="0" rIns="0" bIns="0" rtlCol="0">
            <a:spAutoFit/>
          </a:bodyPr>
          <a:lstStyle/>
          <a:p>
            <a:pPr marL="0" marR="0" lvl="0" indent="0" algn="ctr" defTabSz="914400" rtl="0" eaLnBrk="1" fontAlgn="auto" latinLnBrk="0" hangingPunct="1">
              <a:lnSpc>
                <a:spcPct val="113000"/>
              </a:lnSpc>
              <a:spcBef>
                <a:spcPts val="300"/>
              </a:spcBef>
              <a:spcAft>
                <a:spcPts val="0"/>
              </a:spcAft>
              <a:buClrTx/>
              <a:buSzTx/>
              <a:buFontTx/>
              <a:buNone/>
              <a:tabLst/>
              <a:defRPr/>
            </a:pPr>
            <a:r>
              <a:rPr kumimoji="0" lang="en-GB" sz="2400" b="0" i="0" u="none" strike="noStrike" kern="1200" cap="none" spc="0" normalizeH="0" baseline="0" noProof="0">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Heat Pump Water Heating</a:t>
            </a:r>
          </a:p>
        </p:txBody>
      </p:sp>
      <p:sp>
        <p:nvSpPr>
          <p:cNvPr id="8" name="TextBox 7">
            <a:extLst>
              <a:ext uri="{FF2B5EF4-FFF2-40B4-BE49-F238E27FC236}">
                <a16:creationId xmlns:a16="http://schemas.microsoft.com/office/drawing/2014/main" id="{8AA6C597-1259-4D1B-AACE-43E3B24986D3}"/>
              </a:ext>
            </a:extLst>
          </p:cNvPr>
          <p:cNvSpPr txBox="1"/>
          <p:nvPr/>
        </p:nvSpPr>
        <p:spPr>
          <a:xfrm>
            <a:off x="568743" y="2087260"/>
            <a:ext cx="2231380" cy="794192"/>
          </a:xfrm>
          <a:prstGeom prst="rect">
            <a:avLst/>
          </a:prstGeom>
          <a:noFill/>
        </p:spPr>
        <p:txBody>
          <a:bodyPr wrap="none" lIns="0" tIns="0" rIns="0" bIns="0" rtlCol="0">
            <a:spAutoFit/>
          </a:bodyPr>
          <a:lstStyle/>
          <a:p>
            <a:pPr marL="0" marR="0" lvl="0" indent="0" algn="ctr" defTabSz="914400" rtl="0" eaLnBrk="1" fontAlgn="auto" latinLnBrk="0" hangingPunct="1">
              <a:lnSpc>
                <a:spcPct val="113000"/>
              </a:lnSpc>
              <a:spcBef>
                <a:spcPts val="300"/>
              </a:spcBef>
              <a:spcAft>
                <a:spcPts val="0"/>
              </a:spcAft>
              <a:buClrTx/>
              <a:buSzTx/>
              <a:buFontTx/>
              <a:buNone/>
              <a:tabLst/>
              <a:defRPr/>
            </a:pPr>
            <a:r>
              <a:rPr kumimoji="0" lang="en-GB" sz="2400" b="0" i="0" u="none" strike="noStrike" kern="1200" cap="none" spc="0" normalizeH="0" baseline="0" noProof="0">
                <a:ln>
                  <a:noFill/>
                </a:ln>
                <a:solidFill>
                  <a:srgbClr val="C4262E"/>
                </a:solidFill>
                <a:effectLst/>
                <a:uLnTx/>
                <a:uFillTx/>
                <a:latin typeface="Verdana" panose="020B0604030504040204" pitchFamily="34" charset="0"/>
                <a:ea typeface="Verdana" panose="020B0604030504040204" pitchFamily="34" charset="0"/>
                <a:cs typeface="Verdana" panose="020B0604030504040204" pitchFamily="34" charset="0"/>
              </a:rPr>
              <a:t>Heat Pump </a:t>
            </a:r>
            <a:br>
              <a:rPr kumimoji="0" lang="en-GB" sz="2400" b="0" i="0" u="none" strike="noStrike" kern="1200" cap="none" spc="0" normalizeH="0" baseline="0" noProof="0">
                <a:ln>
                  <a:noFill/>
                </a:ln>
                <a:solidFill>
                  <a:srgbClr val="C4262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GB" sz="2400" b="0" i="0" u="none" strike="noStrike" kern="1200" cap="none" spc="0" normalizeH="0" baseline="0" noProof="0">
                <a:ln>
                  <a:noFill/>
                </a:ln>
                <a:solidFill>
                  <a:srgbClr val="C4262E"/>
                </a:solidFill>
                <a:effectLst/>
                <a:uLnTx/>
                <a:uFillTx/>
                <a:latin typeface="Verdana" panose="020B0604030504040204" pitchFamily="34" charset="0"/>
                <a:ea typeface="Verdana" panose="020B0604030504040204" pitchFamily="34" charset="0"/>
                <a:cs typeface="Verdana" panose="020B0604030504040204" pitchFamily="34" charset="0"/>
              </a:rPr>
              <a:t>Space Heating</a:t>
            </a:r>
          </a:p>
        </p:txBody>
      </p:sp>
      <p:sp>
        <p:nvSpPr>
          <p:cNvPr id="9" name="TextBox 8">
            <a:extLst>
              <a:ext uri="{FF2B5EF4-FFF2-40B4-BE49-F238E27FC236}">
                <a16:creationId xmlns:a16="http://schemas.microsoft.com/office/drawing/2014/main" id="{D6D18106-2AC3-4ED0-AD80-C8CA0C9526AD}"/>
              </a:ext>
            </a:extLst>
          </p:cNvPr>
          <p:cNvSpPr txBox="1"/>
          <p:nvPr/>
        </p:nvSpPr>
        <p:spPr>
          <a:xfrm>
            <a:off x="7102883" y="2087260"/>
            <a:ext cx="1527862" cy="794192"/>
          </a:xfrm>
          <a:prstGeom prst="rect">
            <a:avLst/>
          </a:prstGeom>
          <a:noFill/>
        </p:spPr>
        <p:txBody>
          <a:bodyPr wrap="square" lIns="0" tIns="0" rIns="0" bIns="0" rtlCol="0">
            <a:spAutoFit/>
          </a:bodyPr>
          <a:lstStyle/>
          <a:p>
            <a:pPr marL="0" marR="0" lvl="0" indent="0" algn="ctr" defTabSz="914400" rtl="0" eaLnBrk="1" fontAlgn="auto" latinLnBrk="0" hangingPunct="1">
              <a:lnSpc>
                <a:spcPct val="113000"/>
              </a:lnSpc>
              <a:spcBef>
                <a:spcPts val="300"/>
              </a:spcBef>
              <a:spcAft>
                <a:spcPts val="0"/>
              </a:spcAft>
              <a:buClrTx/>
              <a:buSzTx/>
              <a:buFontTx/>
              <a:buNone/>
              <a:tabLst/>
              <a:defRPr/>
            </a:pPr>
            <a:r>
              <a:rPr kumimoji="0" lang="en-GB" sz="2400" b="0"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Induction Cooking</a:t>
            </a:r>
          </a:p>
        </p:txBody>
      </p:sp>
      <p:pic>
        <p:nvPicPr>
          <p:cNvPr id="10" name="Picture 9" descr="Image result for induction cooktop">
            <a:extLst>
              <a:ext uri="{FF2B5EF4-FFF2-40B4-BE49-F238E27FC236}">
                <a16:creationId xmlns:a16="http://schemas.microsoft.com/office/drawing/2014/main" id="{D8104CA1-35D7-48E7-9CBB-DEE06B940F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3575" y="3068628"/>
            <a:ext cx="2349924" cy="1563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roduct Image 1">
            <a:extLst>
              <a:ext uri="{FF2B5EF4-FFF2-40B4-BE49-F238E27FC236}">
                <a16:creationId xmlns:a16="http://schemas.microsoft.com/office/drawing/2014/main" id="{B9C7D5E6-0917-48CD-87AF-99CA20C966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27679" y="3068627"/>
            <a:ext cx="1563605" cy="15636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198896-8235-46AA-8CAC-76BBBDB9C4D9}"/>
              </a:ext>
            </a:extLst>
          </p:cNvPr>
          <p:cNvSpPr txBox="1"/>
          <p:nvPr/>
        </p:nvSpPr>
        <p:spPr>
          <a:xfrm>
            <a:off x="9507317" y="2106494"/>
            <a:ext cx="2349924" cy="794192"/>
          </a:xfrm>
          <a:prstGeom prst="rect">
            <a:avLst/>
          </a:prstGeom>
          <a:noFill/>
        </p:spPr>
        <p:txBody>
          <a:bodyPr wrap="square" lIns="0" tIns="0" rIns="0" bIns="0" rtlCol="0">
            <a:spAutoFit/>
          </a:bodyPr>
          <a:lstStyle/>
          <a:p>
            <a:pPr marL="0" marR="0" lvl="0" indent="0" algn="ctr" defTabSz="914400" rtl="0" eaLnBrk="1" fontAlgn="auto" latinLnBrk="0" hangingPunct="1">
              <a:lnSpc>
                <a:spcPct val="113000"/>
              </a:lnSpc>
              <a:spcBef>
                <a:spcPts val="300"/>
              </a:spcBef>
              <a:spcAft>
                <a:spcPts val="0"/>
              </a:spcAft>
              <a:buClrTx/>
              <a:buSzTx/>
              <a:buFontTx/>
              <a:buNone/>
              <a:tabLst/>
              <a:defRPr/>
            </a:pPr>
            <a:r>
              <a:rPr kumimoji="0" lang="en-GB" sz="2400" b="0" i="0" u="none" strike="noStrike" kern="1200" cap="none" spc="0" normalizeH="0" baseline="0" noProof="0">
                <a:ln>
                  <a:noFill/>
                </a:ln>
                <a:solidFill>
                  <a:srgbClr val="5B9BD5"/>
                </a:solidFill>
                <a:effectLst/>
                <a:uLnTx/>
                <a:uFillTx/>
                <a:latin typeface="Verdana" panose="020B0604030504040204" pitchFamily="34" charset="0"/>
                <a:ea typeface="Verdana" panose="020B0604030504040204" pitchFamily="34" charset="0"/>
                <a:cs typeface="Verdana" panose="020B0604030504040204" pitchFamily="34" charset="0"/>
              </a:rPr>
              <a:t>Electric Clothes Drying</a:t>
            </a:r>
          </a:p>
        </p:txBody>
      </p:sp>
      <p:pic>
        <p:nvPicPr>
          <p:cNvPr id="13" name="Picture 2" descr="Image result for reversing valve">
            <a:extLst>
              <a:ext uri="{FF2B5EF4-FFF2-40B4-BE49-F238E27FC236}">
                <a16:creationId xmlns:a16="http://schemas.microsoft.com/office/drawing/2014/main" id="{73F1CD5F-D30D-402F-A59C-F528DA10C76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30210" y="4028781"/>
            <a:ext cx="1539827" cy="11976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4BF7B8B-299E-4546-878E-708B9C291035}"/>
              </a:ext>
            </a:extLst>
          </p:cNvPr>
          <p:cNvSpPr txBox="1"/>
          <p:nvPr/>
        </p:nvSpPr>
        <p:spPr>
          <a:xfrm>
            <a:off x="387053" y="5263028"/>
            <a:ext cx="2875325"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Gas furnaces require electric fans, but fireplaces still work.</a:t>
            </a:r>
          </a:p>
        </p:txBody>
      </p:sp>
      <p:sp>
        <p:nvSpPr>
          <p:cNvPr id="15" name="TextBox 14">
            <a:extLst>
              <a:ext uri="{FF2B5EF4-FFF2-40B4-BE49-F238E27FC236}">
                <a16:creationId xmlns:a16="http://schemas.microsoft.com/office/drawing/2014/main" id="{5648CF4B-B9CE-40B3-990E-1C251D9B1483}"/>
              </a:ext>
            </a:extLst>
          </p:cNvPr>
          <p:cNvSpPr txBox="1"/>
          <p:nvPr/>
        </p:nvSpPr>
        <p:spPr>
          <a:xfrm>
            <a:off x="3767006" y="5224928"/>
            <a:ext cx="248955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alibri" panose="020F0502020204030204"/>
                <a:ea typeface="+mn-ea"/>
                <a:cs typeface="+mn-cs"/>
              </a:rPr>
              <a:t>Gas water heaters require electronic ignition or pumps</a:t>
            </a:r>
          </a:p>
        </p:txBody>
      </p:sp>
      <p:sp>
        <p:nvSpPr>
          <p:cNvPr id="16" name="TextBox 15">
            <a:extLst>
              <a:ext uri="{FF2B5EF4-FFF2-40B4-BE49-F238E27FC236}">
                <a16:creationId xmlns:a16="http://schemas.microsoft.com/office/drawing/2014/main" id="{45938BDF-CA39-4B59-9CB5-744FA49E7B05}"/>
              </a:ext>
            </a:extLst>
          </p:cNvPr>
          <p:cNvSpPr txBox="1"/>
          <p:nvPr/>
        </p:nvSpPr>
        <p:spPr>
          <a:xfrm>
            <a:off x="9454797" y="5263028"/>
            <a:ext cx="2415489"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solidFill>
                <a:effectLst/>
                <a:uLnTx/>
                <a:uFillTx/>
                <a:latin typeface="Calibri" panose="020F0502020204030204"/>
                <a:ea typeface="+mn-ea"/>
                <a:cs typeface="+mn-cs"/>
              </a:rPr>
              <a:t>Gas dryers use electric motors to  run tumbler</a:t>
            </a:r>
          </a:p>
        </p:txBody>
      </p:sp>
      <p:sp>
        <p:nvSpPr>
          <p:cNvPr id="17" name="TextBox 16">
            <a:extLst>
              <a:ext uri="{FF2B5EF4-FFF2-40B4-BE49-F238E27FC236}">
                <a16:creationId xmlns:a16="http://schemas.microsoft.com/office/drawing/2014/main" id="{80AF8530-5529-4E90-AF17-73E1420814C1}"/>
              </a:ext>
            </a:extLst>
          </p:cNvPr>
          <p:cNvSpPr txBox="1"/>
          <p:nvPr/>
        </p:nvSpPr>
        <p:spPr>
          <a:xfrm>
            <a:off x="6554905" y="5263028"/>
            <a:ext cx="248955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7030A0"/>
                </a:solidFill>
                <a:latin typeface="Calibri" panose="020F0502020204030204"/>
              </a:rPr>
              <a:t>Gas stoves </a:t>
            </a:r>
            <a:r>
              <a:rPr kumimoji="0" lang="en-GB" sz="2000" b="0" i="0" u="none" strike="noStrike" kern="1200" cap="none" spc="0" normalizeH="0" baseline="0" noProof="0">
                <a:ln>
                  <a:noFill/>
                </a:ln>
                <a:solidFill>
                  <a:srgbClr val="7030A0"/>
                </a:solidFill>
                <a:effectLst/>
                <a:uLnTx/>
                <a:uFillTx/>
                <a:latin typeface="Calibri" panose="020F0502020204030204"/>
                <a:ea typeface="+mn-ea"/>
                <a:cs typeface="+mn-cs"/>
              </a:rPr>
              <a:t>will work without electricity, but </a:t>
            </a:r>
            <a:r>
              <a:rPr kumimoji="0" lang="en-GB" sz="2000" b="0" i="0" u="none" strike="noStrike" kern="1200" cap="none" spc="0" normalizeH="0" baseline="0" noProof="0">
                <a:ln>
                  <a:noFill/>
                </a:ln>
                <a:solidFill>
                  <a:srgbClr val="7030A0"/>
                </a:solidFill>
                <a:effectLst/>
                <a:uLnTx/>
                <a:uFillTx/>
                <a:latin typeface="Calibri" panose="020F0502020204030204"/>
                <a:ea typeface="+mn-ea"/>
                <a:cs typeface="+mn-cs"/>
                <a:hlinkClick r:id="rId8"/>
              </a:rPr>
              <a:t>it’s unsafe</a:t>
            </a:r>
            <a:endParaRPr kumimoji="0" lang="en-GB" sz="2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784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39B0-FBBD-447F-8445-340AAACFFD7A}"/>
              </a:ext>
            </a:extLst>
          </p:cNvPr>
          <p:cNvSpPr>
            <a:spLocks noGrp="1"/>
          </p:cNvSpPr>
          <p:nvPr>
            <p:ph type="ctrTitle"/>
          </p:nvPr>
        </p:nvSpPr>
        <p:spPr>
          <a:xfrm>
            <a:off x="182749" y="1197667"/>
            <a:ext cx="11812027" cy="600874"/>
          </a:xfrm>
        </p:spPr>
        <p:txBody>
          <a:bodyPr>
            <a:normAutofit fontScale="90000"/>
          </a:bodyPr>
          <a:lstStyle/>
          <a:p>
            <a:r>
              <a:rPr lang="en-GB" sz="4000" b="1" dirty="0">
                <a:solidFill>
                  <a:srgbClr val="1E9D8B"/>
                </a:solidFill>
              </a:rPr>
              <a:t>Can the Grid Handle the Load Increase?</a:t>
            </a:r>
          </a:p>
        </p:txBody>
      </p:sp>
      <p:sp>
        <p:nvSpPr>
          <p:cNvPr id="4" name="TextBox 3">
            <a:extLst>
              <a:ext uri="{FF2B5EF4-FFF2-40B4-BE49-F238E27FC236}">
                <a16:creationId xmlns:a16="http://schemas.microsoft.com/office/drawing/2014/main" id="{F10A8A50-8B98-44AA-A051-19264BE641C6}"/>
              </a:ext>
            </a:extLst>
          </p:cNvPr>
          <p:cNvSpPr txBox="1"/>
          <p:nvPr/>
        </p:nvSpPr>
        <p:spPr>
          <a:xfrm>
            <a:off x="317733" y="1891770"/>
            <a:ext cx="11446459" cy="4708981"/>
          </a:xfrm>
          <a:prstGeom prst="rect">
            <a:avLst/>
          </a:prstGeom>
          <a:noFill/>
        </p:spPr>
        <p:txBody>
          <a:bodyPr wrap="square" lIns="91440" tIns="45720" rIns="91440" bIns="45720" rtlCol="0" anchor="t">
            <a:spAutoFit/>
          </a:bodyPr>
          <a:lstStyle/>
          <a:p>
            <a:pPr marL="457200" indent="-457200">
              <a:buFont typeface="+mj-lt"/>
              <a:buAutoNum type="arabicPeriod"/>
              <a:defRPr/>
            </a:pPr>
            <a:r>
              <a:rPr lang="en-GB" sz="2000" dirty="0">
                <a:cs typeface="Calibri"/>
              </a:rPr>
              <a:t>Reliability is mostly a concern during summer peak cooling times. Increases in cooling demand are </a:t>
            </a:r>
            <a:r>
              <a:rPr lang="en-GB" sz="2000" b="1" dirty="0">
                <a:solidFill>
                  <a:schemeClr val="accent5"/>
                </a:solidFill>
                <a:cs typeface="Calibri"/>
              </a:rPr>
              <a:t>primarily due to climate change</a:t>
            </a:r>
            <a:r>
              <a:rPr lang="en-GB" sz="2000" dirty="0">
                <a:cs typeface="Calibri"/>
              </a:rPr>
              <a:t> increasing summer temperatures.</a:t>
            </a:r>
            <a:endParaRPr lang="en-GB" sz="2000" dirty="0"/>
          </a:p>
          <a:p>
            <a:pPr marL="457200" indent="-457200">
              <a:buFont typeface="+mj-lt"/>
              <a:buAutoNum type="arabicPeriod"/>
              <a:defRPr/>
            </a:pPr>
            <a:endParaRPr lang="en-GB" sz="2000" dirty="0"/>
          </a:p>
          <a:p>
            <a:pPr marL="457200" indent="-457200">
              <a:buFont typeface="+mj-lt"/>
              <a:buAutoNum type="arabicPeriod"/>
              <a:defRPr/>
            </a:pPr>
            <a:r>
              <a:rPr lang="en-GB" sz="2000" dirty="0"/>
              <a:t>California Energy Commission’s AB3232 analysis </a:t>
            </a:r>
            <a:r>
              <a:rPr kumimoji="0" lang="en-GB" sz="2000" b="0" i="0" u="none" strike="noStrike" kern="1200" cap="none" spc="0" normalizeH="0" baseline="0" noProof="0" dirty="0">
                <a:ln>
                  <a:noFill/>
                </a:ln>
                <a:effectLst/>
                <a:uLnTx/>
                <a:uFillTx/>
                <a:ea typeface="+mn-ea"/>
                <a:cs typeface="+mn-cs"/>
              </a:rPr>
              <a:t>indicates </a:t>
            </a:r>
            <a:r>
              <a:rPr lang="en-GB" sz="2000" dirty="0"/>
              <a:t>that </a:t>
            </a:r>
            <a:r>
              <a:rPr lang="en-GB" sz="2000" i="1" dirty="0"/>
              <a:t>aggressive </a:t>
            </a:r>
            <a:r>
              <a:rPr lang="en-GB" sz="2000" dirty="0"/>
              <a:t>electrification</a:t>
            </a:r>
            <a:r>
              <a:rPr kumimoji="0" lang="en-GB" sz="2000" b="0" i="0" u="none" strike="noStrike" kern="1200" cap="none" spc="0" normalizeH="0" baseline="0" noProof="0" dirty="0">
                <a:ln>
                  <a:noFill/>
                </a:ln>
                <a:effectLst/>
                <a:uLnTx/>
                <a:uFillTx/>
                <a:ea typeface="+mn-ea"/>
                <a:cs typeface="+mn-cs"/>
              </a:rPr>
              <a:t> will </a:t>
            </a:r>
            <a:r>
              <a:rPr lang="en-GB" sz="2000" dirty="0"/>
              <a:t>result in </a:t>
            </a:r>
            <a:r>
              <a:rPr lang="en-GB" sz="2000" b="1" dirty="0">
                <a:solidFill>
                  <a:srgbClr val="00B0F0"/>
                </a:solidFill>
              </a:rPr>
              <a:t>20 percent additional</a:t>
            </a:r>
            <a:r>
              <a:rPr kumimoji="0" lang="en-GB" sz="2000" b="1" i="0" u="none" strike="noStrike" kern="1200" cap="none" spc="0" normalizeH="0" baseline="0" noProof="0" dirty="0">
                <a:ln>
                  <a:noFill/>
                </a:ln>
                <a:solidFill>
                  <a:srgbClr val="00B0F0"/>
                </a:solidFill>
                <a:effectLst/>
                <a:uLnTx/>
                <a:uFillTx/>
                <a:ea typeface="+mn-ea"/>
                <a:cs typeface="+mn-cs"/>
              </a:rPr>
              <a:t> </a:t>
            </a:r>
            <a:r>
              <a:rPr lang="en-GB" sz="2000" b="1" dirty="0">
                <a:solidFill>
                  <a:srgbClr val="00B0F0"/>
                </a:solidFill>
              </a:rPr>
              <a:t>summer peak load </a:t>
            </a:r>
            <a:r>
              <a:rPr kumimoji="0" lang="en-GB" sz="2000" b="0" i="0" u="none" strike="noStrike" kern="1200" cap="none" spc="0" normalizeH="0" baseline="0" noProof="0" dirty="0">
                <a:ln>
                  <a:noFill/>
                </a:ln>
                <a:effectLst/>
                <a:uLnTx/>
                <a:uFillTx/>
                <a:ea typeface="+mn-ea"/>
                <a:cs typeface="+mn-cs"/>
              </a:rPr>
              <a:t>through </a:t>
            </a:r>
            <a:r>
              <a:rPr lang="en-GB" sz="2000" dirty="0"/>
              <a:t>2030. Winter load expected match summer peak load.*</a:t>
            </a:r>
          </a:p>
          <a:p>
            <a:pPr marL="457200" indent="-457200">
              <a:buFont typeface="+mj-lt"/>
              <a:buAutoNum type="arabicPeriod"/>
              <a:defRPr/>
            </a:pPr>
            <a:endParaRPr lang="en-GB" sz="2000" dirty="0"/>
          </a:p>
          <a:p>
            <a:pPr marL="457200" indent="-457200">
              <a:buFont typeface="+mj-lt"/>
              <a:buAutoNum type="arabicPeriod"/>
              <a:defRPr/>
            </a:pPr>
            <a:r>
              <a:rPr lang="en-GB" sz="2000" dirty="0">
                <a:cs typeface="Calibri"/>
              </a:rPr>
              <a:t>All-electric technologies can </a:t>
            </a:r>
            <a:r>
              <a:rPr lang="en-GB" sz="2000" b="1" dirty="0">
                <a:solidFill>
                  <a:schemeClr val="accent5"/>
                </a:solidFill>
                <a:cs typeface="Calibri"/>
              </a:rPr>
              <a:t>draw power flexibly</a:t>
            </a:r>
            <a:r>
              <a:rPr lang="en-GB" sz="2000" dirty="0">
                <a:cs typeface="Calibri"/>
              </a:rPr>
              <a:t>. Electric vehicles can charge during off-peak periods, water heating tanks can increase temperature ahead of peak periods, thermostat setbacks can reduce space conditioning demand, and several other approaches will avoid power outages.</a:t>
            </a:r>
            <a:endParaRPr lang="en-US" sz="2000" dirty="0">
              <a:cs typeface="Arial"/>
            </a:endParaRPr>
          </a:p>
          <a:p>
            <a:pPr marL="285750" indent="-285750">
              <a:buFont typeface="Arial" panose="020B0604020202020204" pitchFamily="34" charset="0"/>
              <a:buChar char="•"/>
              <a:defRPr/>
            </a:pPr>
            <a:endParaRPr lang="en-GB" sz="2000" b="0" i="0" u="none" strike="noStrike" kern="1200" cap="none" spc="0" normalizeH="0" baseline="0" noProof="0" dirty="0">
              <a:ln>
                <a:noFill/>
              </a:ln>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285750" indent="-28575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ea typeface="+mn-ea"/>
              <a:cs typeface="+mn-cs"/>
            </a:endParaRPr>
          </a:p>
        </p:txBody>
      </p:sp>
      <p:pic>
        <p:nvPicPr>
          <p:cNvPr id="6" name="Picture 6" descr="Text&#10;&#10;Description automatically generated">
            <a:extLst>
              <a:ext uri="{FF2B5EF4-FFF2-40B4-BE49-F238E27FC236}">
                <a16:creationId xmlns:a16="http://schemas.microsoft.com/office/drawing/2014/main" id="{C2CA3496-2F87-4F7F-B95E-D326C08602B2}"/>
              </a:ext>
            </a:extLst>
          </p:cNvPr>
          <p:cNvPicPr>
            <a:picLocks noChangeAspect="1"/>
          </p:cNvPicPr>
          <p:nvPr/>
        </p:nvPicPr>
        <p:blipFill>
          <a:blip r:embed="rId2"/>
          <a:stretch>
            <a:fillRect/>
          </a:stretch>
        </p:blipFill>
        <p:spPr>
          <a:xfrm>
            <a:off x="427808" y="5660333"/>
            <a:ext cx="7358331" cy="578010"/>
          </a:xfrm>
          <a:prstGeom prst="rect">
            <a:avLst/>
          </a:prstGeom>
        </p:spPr>
      </p:pic>
      <p:sp>
        <p:nvSpPr>
          <p:cNvPr id="7" name="TextBox 6">
            <a:extLst>
              <a:ext uri="{FF2B5EF4-FFF2-40B4-BE49-F238E27FC236}">
                <a16:creationId xmlns:a16="http://schemas.microsoft.com/office/drawing/2014/main" id="{B232A5E9-98B1-4165-8987-7CB5C385DD62}"/>
              </a:ext>
            </a:extLst>
          </p:cNvPr>
          <p:cNvSpPr txBox="1"/>
          <p:nvPr/>
        </p:nvSpPr>
        <p:spPr>
          <a:xfrm>
            <a:off x="8264134" y="5665388"/>
            <a:ext cx="3500058" cy="430887"/>
          </a:xfrm>
          <a:prstGeom prst="rect">
            <a:avLst/>
          </a:prstGeom>
          <a:noFill/>
        </p:spPr>
        <p:txBody>
          <a:bodyPr wrap="square">
            <a:spAutoFit/>
          </a:bodyPr>
          <a:lstStyle/>
          <a:p>
            <a:r>
              <a:rPr lang="en-US" sz="1100" b="0" i="1" u="none" strike="noStrike" dirty="0">
                <a:solidFill>
                  <a:srgbClr val="000000"/>
                </a:solidFill>
                <a:effectLst/>
                <a:latin typeface="Arial" panose="020B0604020202020204" pitchFamily="34" charset="0"/>
              </a:rPr>
              <a:t>Sources: 1) </a:t>
            </a:r>
            <a:r>
              <a:rPr lang="en-US" sz="1100" b="0" i="1" u="sng" strike="noStrike" dirty="0">
                <a:solidFill>
                  <a:srgbClr val="0563C1"/>
                </a:solidFill>
                <a:effectLst/>
                <a:latin typeface="Arial" panose="020B0604020202020204" pitchFamily="34" charset="0"/>
                <a:hlinkClick r:id="rId3"/>
              </a:rPr>
              <a:t>AB3232 Decarbonization Assessment 2021</a:t>
            </a:r>
            <a:r>
              <a:rPr lang="en-US" sz="1100" b="0" i="1" u="none" strike="noStrike" dirty="0">
                <a:solidFill>
                  <a:srgbClr val="000000"/>
                </a:solidFill>
                <a:effectLst/>
                <a:latin typeface="Arial" panose="020B0604020202020204" pitchFamily="34" charset="0"/>
              </a:rPr>
              <a:t> </a:t>
            </a:r>
            <a:endParaRPr lang="en-US" sz="1100" dirty="0"/>
          </a:p>
        </p:txBody>
      </p:sp>
      <p:cxnSp>
        <p:nvCxnSpPr>
          <p:cNvPr id="5" name="Straight Connector 4">
            <a:extLst>
              <a:ext uri="{FF2B5EF4-FFF2-40B4-BE49-F238E27FC236}">
                <a16:creationId xmlns:a16="http://schemas.microsoft.com/office/drawing/2014/main" id="{1730EAF9-0513-BA01-451B-20D4745F93A3}"/>
              </a:ext>
            </a:extLst>
          </p:cNvPr>
          <p:cNvCxnSpPr/>
          <p:nvPr/>
        </p:nvCxnSpPr>
        <p:spPr>
          <a:xfrm>
            <a:off x="562792" y="5476875"/>
            <a:ext cx="11201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565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39B0-FBBD-447F-8445-340AAACFFD7A}"/>
              </a:ext>
            </a:extLst>
          </p:cNvPr>
          <p:cNvSpPr>
            <a:spLocks noGrp="1"/>
          </p:cNvSpPr>
          <p:nvPr>
            <p:ph type="ctrTitle"/>
          </p:nvPr>
        </p:nvSpPr>
        <p:spPr>
          <a:xfrm>
            <a:off x="182749" y="1197667"/>
            <a:ext cx="11812027" cy="600874"/>
          </a:xfrm>
        </p:spPr>
        <p:txBody>
          <a:bodyPr>
            <a:normAutofit fontScale="90000"/>
          </a:bodyPr>
          <a:lstStyle/>
          <a:p>
            <a:r>
              <a:rPr lang="en-GB" sz="4000" b="1"/>
              <a:t>Will the Grid be Reliable?</a:t>
            </a:r>
          </a:p>
        </p:txBody>
      </p:sp>
      <p:sp>
        <p:nvSpPr>
          <p:cNvPr id="4" name="TextBox 3">
            <a:extLst>
              <a:ext uri="{FF2B5EF4-FFF2-40B4-BE49-F238E27FC236}">
                <a16:creationId xmlns:a16="http://schemas.microsoft.com/office/drawing/2014/main" id="{F10A8A50-8B98-44AA-A051-19264BE641C6}"/>
              </a:ext>
            </a:extLst>
          </p:cNvPr>
          <p:cNvSpPr txBox="1"/>
          <p:nvPr/>
        </p:nvSpPr>
        <p:spPr>
          <a:xfrm>
            <a:off x="182749" y="1798543"/>
            <a:ext cx="11812027" cy="5663089"/>
          </a:xfrm>
          <a:prstGeom prst="rect">
            <a:avLst/>
          </a:prstGeom>
          <a:noFill/>
        </p:spPr>
        <p:txBody>
          <a:bodyPr wrap="square" lIns="91440" tIns="45720" rIns="91440" bIns="45720" rtlCol="0" anchor="t">
            <a:spAutoFit/>
          </a:bodyPr>
          <a:lstStyle/>
          <a:p>
            <a:pPr marL="457200" indent="-457200">
              <a:buFont typeface="+mj-lt"/>
              <a:buAutoNum type="arabicPeriod"/>
              <a:defRPr/>
            </a:pPr>
            <a:r>
              <a:rPr kumimoji="0" lang="en-US" sz="2000" b="0" i="0" u="none" strike="noStrike" kern="1200" cap="none" spc="0" normalizeH="0" baseline="0" noProof="0" dirty="0">
                <a:ln>
                  <a:noFill/>
                </a:ln>
                <a:solidFill>
                  <a:prstClr val="black"/>
                </a:solidFill>
                <a:effectLst/>
                <a:uLnTx/>
                <a:uFillTx/>
                <a:ea typeface="+mn-ea"/>
                <a:cs typeface="+mn-cs"/>
              </a:rPr>
              <a:t>CEC has noted </a:t>
            </a:r>
            <a:r>
              <a:rPr kumimoji="0" lang="en-US" sz="2000" b="1" i="0" u="none" strike="noStrike" kern="1200" cap="none" spc="0" normalizeH="0" baseline="0" noProof="0" dirty="0">
                <a:ln>
                  <a:noFill/>
                </a:ln>
                <a:solidFill>
                  <a:srgbClr val="00B0F0"/>
                </a:solidFill>
                <a:effectLst/>
                <a:uLnTx/>
                <a:uFillTx/>
                <a:ea typeface="+mn-ea"/>
                <a:cs typeface="+mn-cs"/>
              </a:rPr>
              <a:t>electrification as the lower cost, lower risk approach </a:t>
            </a:r>
            <a:r>
              <a:rPr kumimoji="0" lang="en-US" sz="2000" b="0" i="0" u="none" strike="noStrike" kern="1200" cap="none" spc="0" normalizeH="0" baseline="0" noProof="0" dirty="0">
                <a:ln>
                  <a:noFill/>
                </a:ln>
                <a:solidFill>
                  <a:prstClr val="black"/>
                </a:solidFill>
                <a:effectLst/>
                <a:uLnTx/>
                <a:uFillTx/>
                <a:ea typeface="+mn-ea"/>
                <a:cs typeface="+mn-cs"/>
              </a:rPr>
              <a:t>to decarbonization.</a:t>
            </a:r>
          </a:p>
          <a:p>
            <a:pPr marL="457200" indent="-457200">
              <a:buFont typeface="+mj-lt"/>
              <a:buAutoNum type="arabicPeriod"/>
              <a:defRPr/>
            </a:pPr>
            <a:endParaRPr lang="en-US" sz="2000" b="0" i="0" u="none" strike="noStrike" dirty="0">
              <a:solidFill>
                <a:srgbClr val="000000"/>
              </a:solidFill>
              <a:effectLst/>
            </a:endParaRPr>
          </a:p>
          <a:p>
            <a:pPr marL="457200" indent="-457200">
              <a:buFont typeface="+mj-lt"/>
              <a:buAutoNum type="arabicPeriod"/>
              <a:defRPr/>
            </a:pPr>
            <a:r>
              <a:rPr lang="en-US" sz="2000" b="0" i="0" u="none" strike="noStrike" dirty="0">
                <a:solidFill>
                  <a:srgbClr val="000000"/>
                </a:solidFill>
                <a:effectLst/>
              </a:rPr>
              <a:t>CA-ISO has performed a 20-year study and has recommended </a:t>
            </a:r>
            <a:r>
              <a:rPr lang="en-US" sz="2000" b="1" i="0" u="none" strike="noStrike" dirty="0">
                <a:solidFill>
                  <a:srgbClr val="00B0F0"/>
                </a:solidFill>
                <a:effectLst/>
              </a:rPr>
              <a:t>over $30B in transmission investments</a:t>
            </a:r>
            <a:r>
              <a:rPr lang="en-US" sz="2000" b="0" i="0" u="none" strike="noStrike" dirty="0">
                <a:solidFill>
                  <a:srgbClr val="000000"/>
                </a:solidFill>
                <a:effectLst/>
              </a:rPr>
              <a:t> to account for increased renewables and decommissioned gas power plants.</a:t>
            </a:r>
            <a:endParaRPr kumimoji="0" lang="en-US" sz="2000" b="0" i="0" u="none" strike="noStrike" kern="1200" cap="none" spc="0" normalizeH="0" baseline="0" noProof="0" dirty="0">
              <a:ln>
                <a:noFill/>
              </a:ln>
              <a:solidFill>
                <a:prstClr val="black"/>
              </a:solidFill>
              <a:effectLst/>
              <a:uLnTx/>
              <a:uFillTx/>
              <a:ea typeface="+mn-ea"/>
              <a:cs typeface="+mn-cs"/>
            </a:endParaRPr>
          </a:p>
          <a:p>
            <a:pPr marL="457200" indent="-457200">
              <a:buFont typeface="+mj-lt"/>
              <a:buAutoNum type="arabicPeriod"/>
              <a:defRPr/>
            </a:pPr>
            <a:endParaRPr lang="en-GB" sz="2000" dirty="0">
              <a:cs typeface="Calibri"/>
            </a:endParaRPr>
          </a:p>
          <a:p>
            <a:pPr marL="457200" indent="-457200">
              <a:buFont typeface="+mj-lt"/>
              <a:buAutoNum type="arabicPeriod"/>
              <a:defRPr/>
            </a:pPr>
            <a:r>
              <a:rPr lang="en-GB" sz="2000" dirty="0">
                <a:cs typeface="Calibri"/>
              </a:rPr>
              <a:t>Utility-scale </a:t>
            </a:r>
            <a:r>
              <a:rPr lang="en-GB" sz="2000" b="1" dirty="0">
                <a:solidFill>
                  <a:schemeClr val="accent5"/>
                </a:solidFill>
                <a:cs typeface="Calibri"/>
              </a:rPr>
              <a:t>battery power output increased 27-fold </a:t>
            </a:r>
            <a:r>
              <a:rPr lang="en-GB" sz="2000" dirty="0">
                <a:cs typeface="Calibri"/>
              </a:rPr>
              <a:t>during heatwaves from August 2020 to August 2022. Having diversity in electrical power sources has already improved grid performance.</a:t>
            </a:r>
          </a:p>
          <a:p>
            <a:pPr marL="457200" indent="-457200">
              <a:buFont typeface="+mj-lt"/>
              <a:buAutoNum type="arabicPeriod"/>
              <a:defRPr/>
            </a:pPr>
            <a:endParaRPr lang="en-GB" sz="2000" dirty="0">
              <a:cs typeface="Calibri"/>
            </a:endParaRPr>
          </a:p>
          <a:p>
            <a:pPr marL="457200" indent="-457200">
              <a:buFont typeface="+mj-lt"/>
              <a:buAutoNum type="arabicPeriod"/>
              <a:defRPr/>
            </a:pPr>
            <a:r>
              <a:rPr kumimoji="0" lang="en-US" sz="2000" b="0" i="0" u="none" strike="noStrike" kern="1200" cap="none" spc="0" normalizeH="0" baseline="0" noProof="0" dirty="0">
                <a:ln>
                  <a:noFill/>
                </a:ln>
                <a:solidFill>
                  <a:prstClr val="black"/>
                </a:solidFill>
                <a:effectLst/>
                <a:uLnTx/>
                <a:uFillTx/>
                <a:ea typeface="+mn-ea"/>
                <a:cs typeface="+mn-cs"/>
              </a:rPr>
              <a:t>The electricity suppliers have a </a:t>
            </a:r>
            <a:r>
              <a:rPr kumimoji="0" lang="en-US" sz="2000" b="1" i="0" u="none" strike="noStrike" kern="1200" cap="none" spc="0" normalizeH="0" baseline="0" noProof="0" dirty="0">
                <a:ln>
                  <a:noFill/>
                </a:ln>
                <a:solidFill>
                  <a:srgbClr val="00B0F0"/>
                </a:solidFill>
                <a:effectLst/>
                <a:uLnTx/>
                <a:uFillTx/>
                <a:ea typeface="+mn-ea"/>
                <a:cs typeface="+mn-cs"/>
              </a:rPr>
              <a:t>service obligation </a:t>
            </a:r>
            <a:r>
              <a:rPr kumimoji="0" lang="en-US" sz="2000" b="0" i="0" u="none" strike="noStrike" kern="1200" cap="none" spc="0" normalizeH="0" baseline="0" noProof="0" dirty="0">
                <a:ln>
                  <a:noFill/>
                </a:ln>
                <a:solidFill>
                  <a:prstClr val="black"/>
                </a:solidFill>
                <a:effectLst/>
                <a:uLnTx/>
                <a:uFillTx/>
                <a:ea typeface="+mn-ea"/>
                <a:cs typeface="+mn-cs"/>
              </a:rPr>
              <a:t>to meet your needs. “</a:t>
            </a:r>
            <a:r>
              <a:rPr kumimoji="0" lang="en-US" sz="2000" b="1" i="0" u="none" strike="noStrike" kern="1200" cap="none" spc="0" normalizeH="0" baseline="0" noProof="0" dirty="0">
                <a:ln>
                  <a:noFill/>
                </a:ln>
                <a:solidFill>
                  <a:srgbClr val="00B0F0"/>
                </a:solidFill>
                <a:effectLst/>
                <a:uLnTx/>
                <a:uFillTx/>
                <a:ea typeface="+mn-ea"/>
                <a:cs typeface="+mn-cs"/>
              </a:rPr>
              <a:t>PG&amp;E fully expects to meet the needs </a:t>
            </a:r>
            <a:r>
              <a:rPr kumimoji="0" lang="en-US" sz="2000" b="0" i="0" u="none" strike="noStrike" kern="1200" cap="none" spc="0" normalizeH="0" baseline="0" noProof="0" dirty="0">
                <a:ln>
                  <a:noFill/>
                </a:ln>
                <a:solidFill>
                  <a:prstClr val="black"/>
                </a:solidFill>
                <a:effectLst/>
                <a:uLnTx/>
                <a:uFillTx/>
                <a:ea typeface="+mn-ea"/>
                <a:cs typeface="+mn-cs"/>
              </a:rPr>
              <a:t>that all-electric buildings will require” -Robert S. Kenney, Vice President, PG&amp;E</a:t>
            </a:r>
          </a:p>
          <a:p>
            <a:pPr marL="457200" indent="-457200">
              <a:buFont typeface="+mj-lt"/>
              <a:buAutoNum type="arabicPeriod"/>
              <a:defRPr/>
            </a:pPr>
            <a:endParaRPr lang="en-US" sz="2000" dirty="0">
              <a:solidFill>
                <a:prstClr val="black"/>
              </a:solidFill>
            </a:endParaRPr>
          </a:p>
          <a:p>
            <a:pPr marL="457200" indent="-457200">
              <a:buFont typeface="+mj-lt"/>
              <a:buAutoNum type="arabicPeriod"/>
              <a:defRPr/>
            </a:pPr>
            <a:r>
              <a:rPr lang="en-US" sz="2000" dirty="0">
                <a:ea typeface="+mn-lt"/>
                <a:cs typeface="Calibri"/>
              </a:rPr>
              <a:t>PG&amp;E has committed to moving 10k miles of power lines underground which will </a:t>
            </a:r>
            <a:r>
              <a:rPr lang="en-US" sz="2000" b="1" dirty="0">
                <a:solidFill>
                  <a:srgbClr val="00B0F0"/>
                </a:solidFill>
                <a:ea typeface="+mn-lt"/>
                <a:cs typeface="Calibri"/>
              </a:rPr>
              <a:t>reduce wildfires and power outages.</a:t>
            </a:r>
          </a:p>
          <a:p>
            <a:pPr marL="457200" indent="-457200">
              <a:buFont typeface="+mj-lt"/>
              <a:buAutoNum type="arabicPeriod"/>
              <a:defRPr/>
            </a:pPr>
            <a:endParaRPr lang="en-US" sz="2000" b="1" dirty="0">
              <a:solidFill>
                <a:srgbClr val="00B0F0"/>
              </a:solidFill>
              <a:ea typeface="+mn-lt"/>
              <a:cs typeface="Calibri"/>
            </a:endParaRPr>
          </a:p>
          <a:p>
            <a:pPr marL="457200" indent="-457200">
              <a:buAutoNum type="arabicPeriod"/>
              <a:defRPr/>
            </a:pPr>
            <a:r>
              <a:rPr lang="en-US" sz="2000" dirty="0">
                <a:cs typeface="Calibri"/>
              </a:rPr>
              <a:t>The </a:t>
            </a:r>
            <a:r>
              <a:rPr lang="en-US" sz="2000" b="1" dirty="0">
                <a:solidFill>
                  <a:schemeClr val="accent5"/>
                </a:solidFill>
                <a:cs typeface="Calibri"/>
              </a:rPr>
              <a:t>elimination of state gas subsidies </a:t>
            </a:r>
            <a:r>
              <a:rPr lang="en-US" sz="2000" dirty="0">
                <a:cs typeface="Calibri"/>
              </a:rPr>
              <a:t>will free up funding for grid hardening efforts.</a:t>
            </a:r>
            <a:endParaRPr lang="en-US" sz="2000" dirty="0">
              <a:ea typeface="+mn-lt"/>
              <a:cs typeface="+mn-lt"/>
            </a:endParaRPr>
          </a:p>
          <a:p>
            <a:pPr marL="457200" indent="-457200">
              <a:buAutoNum type="arabicPeriod"/>
              <a:defRPr/>
            </a:pPr>
            <a:endParaRPr lang="en-GB" sz="2000" dirty="0">
              <a:latin typeface="Calibri"/>
              <a:ea typeface="+mn-lt"/>
              <a:cs typeface="Calibri"/>
            </a:endParaRPr>
          </a:p>
          <a:p>
            <a:pPr marL="457200" indent="-457200">
              <a:buAutoNum type="arabicPeriod"/>
              <a:defRPr/>
            </a:pPr>
            <a:endParaRPr lang="en-GB" sz="2000" dirty="0">
              <a:latin typeface="Calibri"/>
              <a:cs typeface="Calibri"/>
            </a:endParaRPr>
          </a:p>
          <a:p>
            <a:pPr marL="457200" indent="-457200">
              <a:buAutoNum type="arabicPeriod"/>
              <a:defRPr/>
            </a:pPr>
            <a:endParaRPr lang="en-US" sz="2200" dirty="0">
              <a:latin typeface="Calibri"/>
              <a:cs typeface="Calibri"/>
            </a:endParaRPr>
          </a:p>
        </p:txBody>
      </p:sp>
      <p:sp>
        <p:nvSpPr>
          <p:cNvPr id="7" name="TextBox 6">
            <a:extLst>
              <a:ext uri="{FF2B5EF4-FFF2-40B4-BE49-F238E27FC236}">
                <a16:creationId xmlns:a16="http://schemas.microsoft.com/office/drawing/2014/main" id="{B232A5E9-98B1-4165-8987-7CB5C385DD62}"/>
              </a:ext>
            </a:extLst>
          </p:cNvPr>
          <p:cNvSpPr txBox="1"/>
          <p:nvPr/>
        </p:nvSpPr>
        <p:spPr>
          <a:xfrm>
            <a:off x="2503975" y="6544244"/>
            <a:ext cx="6789667" cy="430887"/>
          </a:xfrm>
          <a:prstGeom prst="rect">
            <a:avLst/>
          </a:prstGeom>
          <a:noFill/>
        </p:spPr>
        <p:txBody>
          <a:bodyPr wrap="square" lIns="91440" tIns="45720" rIns="91440" bIns="45720" anchor="t">
            <a:spAutoFit/>
          </a:bodyPr>
          <a:lstStyle/>
          <a:p>
            <a:pPr algn="ctr"/>
            <a:r>
              <a:rPr lang="en-US" sz="1100" b="0" i="1" u="none" strike="noStrike" dirty="0">
                <a:solidFill>
                  <a:srgbClr val="000000"/>
                </a:solidFill>
                <a:effectLst/>
                <a:latin typeface="Arial"/>
                <a:cs typeface="Arial"/>
              </a:rPr>
              <a:t>Sources: </a:t>
            </a:r>
            <a:r>
              <a:rPr lang="en-US" sz="1100" i="1" dirty="0">
                <a:solidFill>
                  <a:srgbClr val="000000"/>
                </a:solidFill>
                <a:latin typeface="Arial"/>
                <a:cs typeface="Arial"/>
              </a:rPr>
              <a:t>1) </a:t>
            </a:r>
            <a:r>
              <a:rPr lang="en-US" sz="1100" i="1" u="sng" dirty="0">
                <a:solidFill>
                  <a:srgbClr val="0563C1"/>
                </a:solidFill>
                <a:latin typeface="Arial"/>
                <a:cs typeface="Arial"/>
                <a:hlinkClick r:id="rId2">
                  <a:extLst>
                    <a:ext uri="{A12FA001-AC4F-418D-AE19-62706E023703}">
                      <ahyp:hlinkClr xmlns:ahyp="http://schemas.microsoft.com/office/drawing/2018/hyperlinkcolor" val="tx"/>
                    </a:ext>
                  </a:extLst>
                </a:hlinkClick>
              </a:rPr>
              <a:t>CA Energy Commission </a:t>
            </a:r>
            <a:r>
              <a:rPr lang="en-US" sz="1100" i="1" u="sng" dirty="0">
                <a:solidFill>
                  <a:srgbClr val="0563C1"/>
                </a:solidFill>
                <a:latin typeface="Arial"/>
                <a:cs typeface="Arial"/>
                <a:hlinkClick r:id="rId2"/>
              </a:rPr>
              <a:t>2018</a:t>
            </a:r>
            <a:r>
              <a:rPr lang="en-US" sz="1100" i="1" u="sng" dirty="0">
                <a:solidFill>
                  <a:srgbClr val="0563C1"/>
                </a:solidFill>
                <a:latin typeface="Arial"/>
                <a:cs typeface="Arial"/>
                <a:hlinkClick r:id="rId2">
                  <a:extLst>
                    <a:ext uri="{A12FA001-AC4F-418D-AE19-62706E023703}">
                      <ahyp:hlinkClr xmlns:ahyp="http://schemas.microsoft.com/office/drawing/2018/hyperlinkcolor" val="tx"/>
                    </a:ext>
                  </a:extLst>
                </a:hlinkClick>
              </a:rPr>
              <a:t> </a:t>
            </a:r>
            <a:r>
              <a:rPr lang="en-US" sz="1100" i="1" dirty="0">
                <a:solidFill>
                  <a:srgbClr val="000000"/>
                </a:solidFill>
                <a:latin typeface="Arial"/>
                <a:cs typeface="Arial"/>
              </a:rPr>
              <a:t>2)</a:t>
            </a:r>
            <a:r>
              <a:rPr lang="en-US" sz="1100" b="0" i="1" u="none" strike="noStrike" dirty="0">
                <a:solidFill>
                  <a:srgbClr val="000000"/>
                </a:solidFill>
                <a:effectLst/>
                <a:latin typeface="Arial"/>
                <a:cs typeface="Arial"/>
              </a:rPr>
              <a:t> </a:t>
            </a:r>
            <a:r>
              <a:rPr lang="en-US" sz="1100" b="0" i="1" u="sng" strike="noStrike" dirty="0">
                <a:solidFill>
                  <a:srgbClr val="0563C1"/>
                </a:solidFill>
                <a:effectLst/>
                <a:latin typeface="Arial"/>
                <a:cs typeface="Arial"/>
                <a:hlinkClick r:id="rId3"/>
              </a:rPr>
              <a:t>CA-ISO</a:t>
            </a:r>
            <a:r>
              <a:rPr lang="en-US" sz="1100" b="0" i="1" u="none" strike="noStrike" dirty="0">
                <a:solidFill>
                  <a:srgbClr val="000000"/>
                </a:solidFill>
                <a:effectLst/>
                <a:latin typeface="Arial"/>
                <a:cs typeface="Arial"/>
              </a:rPr>
              <a:t> 3) </a:t>
            </a:r>
            <a:r>
              <a:rPr lang="en-US" sz="1100" i="1" dirty="0">
                <a:solidFill>
                  <a:srgbClr val="000000"/>
                </a:solidFill>
                <a:latin typeface="Arial"/>
                <a:cs typeface="Arial"/>
                <a:hlinkClick r:id="rId4"/>
              </a:rPr>
              <a:t>LA Times</a:t>
            </a:r>
            <a:r>
              <a:rPr lang="en-US" sz="1100" i="1" dirty="0">
                <a:solidFill>
                  <a:srgbClr val="000000"/>
                </a:solidFill>
                <a:latin typeface="Arial"/>
                <a:cs typeface="Arial"/>
              </a:rPr>
              <a:t>  4)</a:t>
            </a:r>
            <a:r>
              <a:rPr lang="en-US" sz="1100" i="1" dirty="0">
                <a:solidFill>
                  <a:srgbClr val="000000"/>
                </a:solidFill>
                <a:latin typeface="Arial"/>
                <a:cs typeface="Arial"/>
                <a:hlinkClick r:id="rId5"/>
              </a:rPr>
              <a:t>KCRA</a:t>
            </a:r>
            <a:r>
              <a:rPr lang="en-US" sz="1100" i="1" dirty="0">
                <a:solidFill>
                  <a:srgbClr val="000000"/>
                </a:solidFill>
                <a:latin typeface="Arial"/>
                <a:cs typeface="Arial"/>
              </a:rPr>
              <a:t> 5)</a:t>
            </a:r>
            <a:r>
              <a:rPr lang="en-US" sz="1100" i="1" dirty="0">
                <a:solidFill>
                  <a:srgbClr val="000000"/>
                </a:solidFill>
                <a:latin typeface="Arial"/>
                <a:cs typeface="Arial"/>
                <a:hlinkClick r:id="rId6"/>
              </a:rPr>
              <a:t> CPUC R1901011 2022</a:t>
            </a:r>
            <a:endParaRPr lang="en-US" sz="1100" dirty="0">
              <a:ea typeface="+mn-lt"/>
              <a:cs typeface="+mn-lt"/>
            </a:endParaRPr>
          </a:p>
          <a:p>
            <a:pPr algn="ctr"/>
            <a:endParaRPr lang="en-US" sz="1100" i="1" dirty="0">
              <a:solidFill>
                <a:srgbClr val="000000"/>
              </a:solidFill>
              <a:latin typeface="Arial"/>
              <a:cs typeface="Arial"/>
            </a:endParaRPr>
          </a:p>
        </p:txBody>
      </p:sp>
    </p:spTree>
    <p:extLst>
      <p:ext uri="{BB962C8B-B14F-4D97-AF65-F5344CB8AC3E}">
        <p14:creationId xmlns:p14="http://schemas.microsoft.com/office/powerpoint/2010/main" val="2671591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39B0-FBBD-447F-8445-340AAACFFD7A}"/>
              </a:ext>
            </a:extLst>
          </p:cNvPr>
          <p:cNvSpPr>
            <a:spLocks noGrp="1"/>
          </p:cNvSpPr>
          <p:nvPr>
            <p:ph type="ctrTitle"/>
          </p:nvPr>
        </p:nvSpPr>
        <p:spPr>
          <a:xfrm>
            <a:off x="182749" y="1197667"/>
            <a:ext cx="11812027" cy="600874"/>
          </a:xfrm>
        </p:spPr>
        <p:txBody>
          <a:bodyPr>
            <a:normAutofit fontScale="90000"/>
          </a:bodyPr>
          <a:lstStyle/>
          <a:p>
            <a:r>
              <a:rPr lang="en-GB" sz="4000" b="1">
                <a:solidFill>
                  <a:srgbClr val="1E9D8B"/>
                </a:solidFill>
              </a:rPr>
              <a:t>Why Adopt a Reach Code if CA is Going All-Electric?</a:t>
            </a:r>
          </a:p>
        </p:txBody>
      </p:sp>
      <p:sp>
        <p:nvSpPr>
          <p:cNvPr id="4" name="TextBox 3">
            <a:extLst>
              <a:ext uri="{FF2B5EF4-FFF2-40B4-BE49-F238E27FC236}">
                <a16:creationId xmlns:a16="http://schemas.microsoft.com/office/drawing/2014/main" id="{B7A48647-21E0-4CBA-A241-5D2AB3FB716B}"/>
              </a:ext>
            </a:extLst>
          </p:cNvPr>
          <p:cNvSpPr txBox="1"/>
          <p:nvPr/>
        </p:nvSpPr>
        <p:spPr>
          <a:xfrm>
            <a:off x="182750" y="2158584"/>
            <a:ext cx="10605324" cy="400110"/>
          </a:xfrm>
          <a:prstGeom prst="rect">
            <a:avLst/>
          </a:prstGeom>
          <a:noFill/>
        </p:spPr>
        <p:txBody>
          <a:bodyPr wrap="square" lIns="91440" tIns="45720" rIns="91440" bIns="45720" rtlCol="0" anchor="t">
            <a:spAutoFit/>
          </a:bodyPr>
          <a:lstStyle/>
          <a:p>
            <a:pPr marL="342900" marR="0" indent="-342900">
              <a:buFont typeface="Arial" panose="020B0604020202020204" pitchFamily="34" charset="0"/>
              <a:buChar char="•"/>
            </a:pPr>
            <a:endParaRPr lang="en-US" sz="2000">
              <a:cs typeface="Arial"/>
            </a:endParaRPr>
          </a:p>
        </p:txBody>
      </p:sp>
      <p:graphicFrame>
        <p:nvGraphicFramePr>
          <p:cNvPr id="3" name="Diagram 4">
            <a:extLst>
              <a:ext uri="{FF2B5EF4-FFF2-40B4-BE49-F238E27FC236}">
                <a16:creationId xmlns:a16="http://schemas.microsoft.com/office/drawing/2014/main" id="{1E0203A8-7030-60EB-4C8A-3FF317F46AA0}"/>
              </a:ext>
            </a:extLst>
          </p:cNvPr>
          <p:cNvGraphicFramePr/>
          <p:nvPr>
            <p:extLst>
              <p:ext uri="{D42A27DB-BD31-4B8C-83A1-F6EECF244321}">
                <p14:modId xmlns:p14="http://schemas.microsoft.com/office/powerpoint/2010/main" val="393263694"/>
              </p:ext>
            </p:extLst>
          </p:nvPr>
        </p:nvGraphicFramePr>
        <p:xfrm>
          <a:off x="1403926" y="1910028"/>
          <a:ext cx="10468640" cy="461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Money with solid fill">
            <a:extLst>
              <a:ext uri="{FF2B5EF4-FFF2-40B4-BE49-F238E27FC236}">
                <a16:creationId xmlns:a16="http://schemas.microsoft.com/office/drawing/2014/main" id="{DF71666A-F36F-06B0-6846-D8CEDF8FDD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9244" y="1975855"/>
            <a:ext cx="914400" cy="914400"/>
          </a:xfrm>
          <a:prstGeom prst="rect">
            <a:avLst/>
          </a:prstGeom>
        </p:spPr>
      </p:pic>
      <p:pic>
        <p:nvPicPr>
          <p:cNvPr id="7" name="Graphic 6" descr="Lightning bolt with solid fill">
            <a:extLst>
              <a:ext uri="{FF2B5EF4-FFF2-40B4-BE49-F238E27FC236}">
                <a16:creationId xmlns:a16="http://schemas.microsoft.com/office/drawing/2014/main" id="{F9EFF537-62D6-36D5-E765-47978656CB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19434" y="2879179"/>
            <a:ext cx="904210" cy="904210"/>
          </a:xfrm>
          <a:prstGeom prst="rect">
            <a:avLst/>
          </a:prstGeom>
        </p:spPr>
      </p:pic>
      <p:pic>
        <p:nvPicPr>
          <p:cNvPr id="8" name="Graphic 7" descr="Download from cloud with solid fill">
            <a:extLst>
              <a:ext uri="{FF2B5EF4-FFF2-40B4-BE49-F238E27FC236}">
                <a16:creationId xmlns:a16="http://schemas.microsoft.com/office/drawing/2014/main" id="{1D3BD576-4022-B4D2-0C23-15A72B882F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98611" y="3825807"/>
            <a:ext cx="914400" cy="914400"/>
          </a:xfrm>
          <a:prstGeom prst="rect">
            <a:avLst/>
          </a:prstGeom>
        </p:spPr>
      </p:pic>
      <p:pic>
        <p:nvPicPr>
          <p:cNvPr id="9" name="Graphic 8" descr="Checklist with solid fill">
            <a:extLst>
              <a:ext uri="{FF2B5EF4-FFF2-40B4-BE49-F238E27FC236}">
                <a16:creationId xmlns:a16="http://schemas.microsoft.com/office/drawing/2014/main" id="{DCD583E9-BE28-E0A0-D8D6-8FF78D08E5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98611" y="4695760"/>
            <a:ext cx="914400" cy="914400"/>
          </a:xfrm>
          <a:prstGeom prst="rect">
            <a:avLst/>
          </a:prstGeom>
        </p:spPr>
      </p:pic>
      <p:pic>
        <p:nvPicPr>
          <p:cNvPr id="10" name="Graphic 9" descr="Windy with solid fill">
            <a:extLst>
              <a:ext uri="{FF2B5EF4-FFF2-40B4-BE49-F238E27FC236}">
                <a16:creationId xmlns:a16="http://schemas.microsoft.com/office/drawing/2014/main" id="{552EE7E3-98DF-6262-46E8-29CDE038F5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09244" y="5633827"/>
            <a:ext cx="914400" cy="914400"/>
          </a:xfrm>
          <a:prstGeom prst="rect">
            <a:avLst/>
          </a:prstGeom>
        </p:spPr>
      </p:pic>
    </p:spTree>
    <p:extLst>
      <p:ext uri="{BB962C8B-B14F-4D97-AF65-F5344CB8AC3E}">
        <p14:creationId xmlns:p14="http://schemas.microsoft.com/office/powerpoint/2010/main" val="3213210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F588-010C-4C3C-AD69-C6BEF6AB7CA1}"/>
              </a:ext>
            </a:extLst>
          </p:cNvPr>
          <p:cNvSpPr>
            <a:spLocks noGrp="1"/>
          </p:cNvSpPr>
          <p:nvPr>
            <p:ph type="ctrTitle"/>
          </p:nvPr>
        </p:nvSpPr>
        <p:spPr>
          <a:xfrm>
            <a:off x="189986" y="1218655"/>
            <a:ext cx="11812027" cy="876062"/>
          </a:xfrm>
        </p:spPr>
        <p:txBody>
          <a:bodyPr>
            <a:normAutofit/>
          </a:bodyPr>
          <a:lstStyle/>
          <a:p>
            <a:r>
              <a:rPr lang="en-US" sz="4000" b="1" dirty="0">
                <a:solidFill>
                  <a:srgbClr val="1E9D8B"/>
                </a:solidFill>
              </a:rPr>
              <a:t>2019 Reach Code </a:t>
            </a:r>
            <a:r>
              <a:rPr lang="en-US" sz="4000" dirty="0"/>
              <a:t>Program</a:t>
            </a:r>
            <a:r>
              <a:rPr lang="en-US" sz="4000" b="1" dirty="0">
                <a:solidFill>
                  <a:srgbClr val="1E9D8B"/>
                </a:solidFill>
              </a:rPr>
              <a:t> - Litigation</a:t>
            </a:r>
          </a:p>
        </p:txBody>
      </p:sp>
      <p:sp>
        <p:nvSpPr>
          <p:cNvPr id="4" name="Text Placeholder 3">
            <a:extLst>
              <a:ext uri="{FF2B5EF4-FFF2-40B4-BE49-F238E27FC236}">
                <a16:creationId xmlns:a16="http://schemas.microsoft.com/office/drawing/2014/main" id="{5D4AF83E-C22D-4033-82BE-9D8111D7FB6E}"/>
              </a:ext>
            </a:extLst>
          </p:cNvPr>
          <p:cNvSpPr>
            <a:spLocks noGrp="1"/>
          </p:cNvSpPr>
          <p:nvPr>
            <p:ph type="body" sz="quarter" idx="11"/>
          </p:nvPr>
        </p:nvSpPr>
        <p:spPr>
          <a:xfrm>
            <a:off x="189986" y="2476457"/>
            <a:ext cx="11446019" cy="3798277"/>
          </a:xfrm>
        </p:spPr>
        <p:txBody>
          <a:bodyPr vert="horz" lIns="91440" tIns="45720" rIns="91440" bIns="45720" rtlCol="0" anchor="t">
            <a:normAutofit/>
          </a:bodyPr>
          <a:lstStyle/>
          <a:p>
            <a:pPr marL="457200" indent="-457200">
              <a:buAutoNum type="arabicPeriod"/>
            </a:pPr>
            <a:r>
              <a:rPr lang="en-US" sz="1800" b="1" dirty="0">
                <a:latin typeface="Arial"/>
                <a:ea typeface="Source Sans Pro"/>
                <a:cs typeface="Arial"/>
              </a:rPr>
              <a:t>Berkeley – Municipal all-electric ordinance</a:t>
            </a:r>
            <a:r>
              <a:rPr lang="en-US" sz="1800" dirty="0">
                <a:latin typeface="Arial"/>
                <a:ea typeface="Source Sans Pro"/>
                <a:cs typeface="Arial"/>
              </a:rPr>
              <a:t>: Federal court </a:t>
            </a:r>
            <a:r>
              <a:rPr lang="en-US" sz="1800" b="1" dirty="0">
                <a:solidFill>
                  <a:schemeClr val="accent6"/>
                </a:solidFill>
                <a:latin typeface="Arial"/>
                <a:ea typeface="Source Sans Pro"/>
                <a:cs typeface="Arial"/>
              </a:rPr>
              <a:t>rejected </a:t>
            </a:r>
            <a:r>
              <a:rPr lang="en-US" sz="1800" dirty="0">
                <a:latin typeface="Arial"/>
                <a:ea typeface="Source Sans Pro"/>
                <a:cs typeface="Arial"/>
              </a:rPr>
              <a:t>the plaintiff challenge because the ordinance does not directly regulate either energy use or energy efficiency of covered appliances. Plaintiff has appealed.</a:t>
            </a:r>
            <a:endParaRPr lang="en-US" sz="1800" dirty="0">
              <a:latin typeface="Arial"/>
              <a:cs typeface="Arial"/>
            </a:endParaRPr>
          </a:p>
          <a:p>
            <a:pPr marL="457200" indent="-457200">
              <a:buAutoNum type="arabicPeriod"/>
            </a:pPr>
            <a:r>
              <a:rPr lang="en-US" sz="1800" b="1" dirty="0">
                <a:latin typeface="Arial"/>
                <a:ea typeface="Source Sans Pro"/>
                <a:cs typeface="Arial"/>
              </a:rPr>
              <a:t>Windsor – Energy Code (Part 6) amendment</a:t>
            </a:r>
            <a:r>
              <a:rPr lang="en-US" sz="1800" dirty="0">
                <a:latin typeface="Arial"/>
                <a:ea typeface="Source Sans Pro"/>
                <a:cs typeface="Arial"/>
              </a:rPr>
              <a:t>: Agency </a:t>
            </a:r>
            <a:r>
              <a:rPr lang="en-US" sz="1800" b="1" dirty="0">
                <a:solidFill>
                  <a:schemeClr val="accent4"/>
                </a:solidFill>
                <a:latin typeface="Arial"/>
                <a:ea typeface="Source Sans Pro"/>
                <a:cs typeface="Arial"/>
              </a:rPr>
              <a:t>repealed</a:t>
            </a:r>
            <a:r>
              <a:rPr lang="en-US" sz="1800" b="1" dirty="0">
                <a:solidFill>
                  <a:srgbClr val="FF0000"/>
                </a:solidFill>
                <a:latin typeface="Arial"/>
                <a:ea typeface="Source Sans Pro"/>
                <a:cs typeface="Arial"/>
              </a:rPr>
              <a:t> </a:t>
            </a:r>
            <a:r>
              <a:rPr lang="en-US" sz="1800" dirty="0">
                <a:latin typeface="Arial"/>
                <a:ea typeface="Source Sans Pro"/>
                <a:cs typeface="Arial"/>
              </a:rPr>
              <a:t>reach code because the Town could not sufficiently fund legal defense of all-electric reach code.</a:t>
            </a:r>
          </a:p>
          <a:p>
            <a:pPr marL="457200" indent="-457200">
              <a:buAutoNum type="arabicPeriod"/>
            </a:pPr>
            <a:r>
              <a:rPr lang="en-US" sz="1800" b="1" dirty="0">
                <a:latin typeface="Arial"/>
                <a:ea typeface="Source Sans Pro"/>
                <a:cs typeface="Arial"/>
              </a:rPr>
              <a:t>Santa Rosa – Energy Code (Part 6) amendment</a:t>
            </a:r>
            <a:r>
              <a:rPr lang="en-US" sz="1800" dirty="0">
                <a:latin typeface="Arial"/>
                <a:ea typeface="Source Sans Pro"/>
                <a:cs typeface="Arial"/>
              </a:rPr>
              <a:t>: CA court </a:t>
            </a:r>
            <a:r>
              <a:rPr lang="en-US" sz="1800" b="1" dirty="0">
                <a:solidFill>
                  <a:schemeClr val="accent6"/>
                </a:solidFill>
                <a:latin typeface="Arial"/>
                <a:ea typeface="Source Sans Pro"/>
                <a:cs typeface="Arial"/>
              </a:rPr>
              <a:t>rejected</a:t>
            </a:r>
            <a:r>
              <a:rPr lang="en-US" sz="1800" dirty="0">
                <a:latin typeface="Arial"/>
                <a:ea typeface="Source Sans Pro"/>
                <a:cs typeface="Arial"/>
              </a:rPr>
              <a:t> plaintiffs claims regarding CEQA analysis for all-electric reach code. Plaintiff has appealed. </a:t>
            </a:r>
          </a:p>
          <a:p>
            <a:pPr marL="0" indent="0">
              <a:buNone/>
            </a:pPr>
            <a:endParaRPr lang="en-US" sz="1800" b="1" dirty="0">
              <a:latin typeface="Arial"/>
              <a:ea typeface="Source Sans Pro"/>
              <a:cs typeface="Arial"/>
            </a:endParaRPr>
          </a:p>
          <a:p>
            <a:pPr marL="0" indent="0">
              <a:buNone/>
            </a:pPr>
            <a:r>
              <a:rPr lang="en-US" sz="1800" b="1" dirty="0">
                <a:solidFill>
                  <a:schemeClr val="accent5"/>
                </a:solidFill>
                <a:latin typeface="Arial"/>
                <a:ea typeface="Source Sans Pro"/>
                <a:cs typeface="Arial"/>
              </a:rPr>
              <a:t>Takeaway: </a:t>
            </a:r>
            <a:r>
              <a:rPr lang="en-US" sz="1800" dirty="0">
                <a:latin typeface="Arial"/>
                <a:ea typeface="Source Sans Pro"/>
                <a:cs typeface="Arial"/>
              </a:rPr>
              <a:t>Pending appeals, both a municipal code or building code amendment seem legally defensible.</a:t>
            </a:r>
          </a:p>
        </p:txBody>
      </p:sp>
      <p:sp>
        <p:nvSpPr>
          <p:cNvPr id="5" name="TextBox 4">
            <a:extLst>
              <a:ext uri="{FF2B5EF4-FFF2-40B4-BE49-F238E27FC236}">
                <a16:creationId xmlns:a16="http://schemas.microsoft.com/office/drawing/2014/main" id="{72D3645D-BDAE-4555-B355-0D5194CEBDCB}"/>
              </a:ext>
            </a:extLst>
          </p:cNvPr>
          <p:cNvSpPr txBox="1"/>
          <p:nvPr/>
        </p:nvSpPr>
        <p:spPr>
          <a:xfrm>
            <a:off x="2041489" y="5966957"/>
            <a:ext cx="8109020" cy="307777"/>
          </a:xfrm>
          <a:prstGeom prst="rect">
            <a:avLst/>
          </a:prstGeom>
          <a:noFill/>
        </p:spPr>
        <p:txBody>
          <a:bodyPr wrap="square" rtlCol="0">
            <a:spAutoFit/>
          </a:bodyPr>
          <a:lstStyle/>
          <a:p>
            <a:pPr algn="ctr" fontAlgn="base"/>
            <a:r>
              <a:rPr lang="en-US" sz="1400" i="1"/>
              <a:t>Source: Climate Case Charts</a:t>
            </a:r>
          </a:p>
        </p:txBody>
      </p:sp>
      <p:pic>
        <p:nvPicPr>
          <p:cNvPr id="6" name="Graphic 5" descr="Gavel with solid fill">
            <a:extLst>
              <a:ext uri="{FF2B5EF4-FFF2-40B4-BE49-F238E27FC236}">
                <a16:creationId xmlns:a16="http://schemas.microsoft.com/office/drawing/2014/main" id="{CF46B48C-B9B6-4017-8FBD-FC606DF7FA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59086" y="1218655"/>
            <a:ext cx="914400" cy="914400"/>
          </a:xfrm>
          <a:prstGeom prst="rect">
            <a:avLst/>
          </a:prstGeom>
        </p:spPr>
      </p:pic>
      <p:cxnSp>
        <p:nvCxnSpPr>
          <p:cNvPr id="3" name="Straight Connector 2">
            <a:extLst>
              <a:ext uri="{FF2B5EF4-FFF2-40B4-BE49-F238E27FC236}">
                <a16:creationId xmlns:a16="http://schemas.microsoft.com/office/drawing/2014/main" id="{57623B29-579C-689E-1038-2ABAC4195416}"/>
              </a:ext>
            </a:extLst>
          </p:cNvPr>
          <p:cNvCxnSpPr/>
          <p:nvPr/>
        </p:nvCxnSpPr>
        <p:spPr>
          <a:xfrm>
            <a:off x="312295" y="5667375"/>
            <a:ext cx="11201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4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F588-010C-4C3C-AD69-C6BEF6AB7CA1}"/>
              </a:ext>
            </a:extLst>
          </p:cNvPr>
          <p:cNvSpPr>
            <a:spLocks noGrp="1"/>
          </p:cNvSpPr>
          <p:nvPr>
            <p:ph type="ctrTitle"/>
          </p:nvPr>
        </p:nvSpPr>
        <p:spPr>
          <a:xfrm>
            <a:off x="182563" y="988117"/>
            <a:ext cx="11812027" cy="876062"/>
          </a:xfrm>
        </p:spPr>
        <p:txBody>
          <a:bodyPr>
            <a:normAutofit/>
          </a:bodyPr>
          <a:lstStyle/>
          <a:p>
            <a:r>
              <a:rPr lang="en-US" sz="3200"/>
              <a:t>Building Electrification – Existing Buildings</a:t>
            </a:r>
          </a:p>
        </p:txBody>
      </p:sp>
      <p:sp>
        <p:nvSpPr>
          <p:cNvPr id="3" name="Text Placeholder 2">
            <a:extLst>
              <a:ext uri="{FF2B5EF4-FFF2-40B4-BE49-F238E27FC236}">
                <a16:creationId xmlns:a16="http://schemas.microsoft.com/office/drawing/2014/main" id="{738F13B1-6B90-41EF-A4CF-6D390CDA31B9}"/>
              </a:ext>
            </a:extLst>
          </p:cNvPr>
          <p:cNvSpPr>
            <a:spLocks noGrp="1"/>
          </p:cNvSpPr>
          <p:nvPr>
            <p:ph type="body" sz="quarter" idx="10"/>
          </p:nvPr>
        </p:nvSpPr>
        <p:spPr>
          <a:xfrm>
            <a:off x="209843" y="150812"/>
            <a:ext cx="7456301" cy="641350"/>
          </a:xfrm>
        </p:spPr>
        <p:txBody>
          <a:bodyPr anchor="ctr"/>
          <a:lstStyle/>
          <a:p>
            <a:r>
              <a:rPr lang="en-US" sz="3200" dirty="0"/>
              <a:t>2022 Program - Key Concepts</a:t>
            </a:r>
            <a:endParaRPr lang="en-US" dirty="0"/>
          </a:p>
        </p:txBody>
      </p:sp>
      <p:sp>
        <p:nvSpPr>
          <p:cNvPr id="4" name="Text Placeholder 3">
            <a:extLst>
              <a:ext uri="{FF2B5EF4-FFF2-40B4-BE49-F238E27FC236}">
                <a16:creationId xmlns:a16="http://schemas.microsoft.com/office/drawing/2014/main" id="{5D4AF83E-C22D-4033-82BE-9D8111D7FB6E}"/>
              </a:ext>
            </a:extLst>
          </p:cNvPr>
          <p:cNvSpPr>
            <a:spLocks noGrp="1"/>
          </p:cNvSpPr>
          <p:nvPr>
            <p:ph type="body" sz="quarter" idx="11"/>
          </p:nvPr>
        </p:nvSpPr>
        <p:spPr>
          <a:xfrm>
            <a:off x="209843" y="2012480"/>
            <a:ext cx="11812587" cy="4228570"/>
          </a:xfrm>
        </p:spPr>
        <p:txBody>
          <a:bodyPr vert="horz" lIns="91440" tIns="45720" rIns="91440" bIns="45720" rtlCol="0" anchor="t">
            <a:normAutofit/>
          </a:bodyPr>
          <a:lstStyle/>
          <a:p>
            <a:pPr marL="0" indent="0" fontAlgn="base">
              <a:buNone/>
            </a:pPr>
            <a:r>
              <a:rPr lang="en-US" sz="1800" b="1">
                <a:solidFill>
                  <a:srgbClr val="00A1DE"/>
                </a:solidFill>
                <a:latin typeface="Arial"/>
                <a:cs typeface="Arial"/>
              </a:rPr>
              <a:t>Our Approach </a:t>
            </a:r>
            <a:r>
              <a:rPr lang="en-US" sz="1800" b="1">
                <a:solidFill>
                  <a:srgbClr val="00A1DE"/>
                </a:solidFill>
                <a:latin typeface="Arial"/>
                <a:cs typeface="Arial"/>
                <a:sym typeface="Wingdings" panose="05000000000000000000" pitchFamily="2" charset="2"/>
              </a:rPr>
              <a:t></a:t>
            </a:r>
            <a:endParaRPr lang="en-US" sz="1800" b="1">
              <a:solidFill>
                <a:srgbClr val="00A1DE"/>
              </a:solidFill>
              <a:latin typeface="Arial"/>
              <a:cs typeface="Arial"/>
            </a:endParaRPr>
          </a:p>
          <a:p>
            <a:pPr marL="0" indent="0" fontAlgn="base">
              <a:buNone/>
            </a:pPr>
            <a:endParaRPr lang="en-US" sz="1600">
              <a:solidFill>
                <a:srgbClr val="000000"/>
              </a:solidFill>
              <a:latin typeface="Arial"/>
              <a:cs typeface="Arial"/>
            </a:endParaRPr>
          </a:p>
        </p:txBody>
      </p:sp>
      <p:graphicFrame>
        <p:nvGraphicFramePr>
          <p:cNvPr id="5" name="Diagram 5">
            <a:extLst>
              <a:ext uri="{FF2B5EF4-FFF2-40B4-BE49-F238E27FC236}">
                <a16:creationId xmlns:a16="http://schemas.microsoft.com/office/drawing/2014/main" id="{51BAB215-7D56-45D2-AB3A-3433C40E7FB3}"/>
              </a:ext>
            </a:extLst>
          </p:cNvPr>
          <p:cNvGraphicFramePr/>
          <p:nvPr>
            <p:extLst>
              <p:ext uri="{D42A27DB-BD31-4B8C-83A1-F6EECF244321}">
                <p14:modId xmlns:p14="http://schemas.microsoft.com/office/powerpoint/2010/main" val="3993744655"/>
              </p:ext>
            </p:extLst>
          </p:nvPr>
        </p:nvGraphicFramePr>
        <p:xfrm>
          <a:off x="1913230" y="2060134"/>
          <a:ext cx="8995877" cy="4227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710580A-8E0B-4D5D-A633-49C49D2A8A6F}"/>
              </a:ext>
            </a:extLst>
          </p:cNvPr>
          <p:cNvSpPr txBox="1"/>
          <p:nvPr/>
        </p:nvSpPr>
        <p:spPr>
          <a:xfrm>
            <a:off x="314324" y="5317720"/>
            <a:ext cx="2326997" cy="923330"/>
          </a:xfrm>
          <a:prstGeom prst="rect">
            <a:avLst/>
          </a:prstGeom>
          <a:noFill/>
          <a:ln>
            <a:solidFill>
              <a:schemeClr val="accent1"/>
            </a:solidFill>
          </a:ln>
        </p:spPr>
        <p:txBody>
          <a:bodyPr wrap="square" rtlCol="0">
            <a:spAutoFit/>
          </a:bodyPr>
          <a:lstStyle/>
          <a:p>
            <a:r>
              <a:rPr lang="en-US"/>
              <a:t>3CE offers </a:t>
            </a:r>
            <a:r>
              <a:rPr lang="en-US">
                <a:hlinkClick r:id="rId8"/>
              </a:rPr>
              <a:t>incentives</a:t>
            </a:r>
            <a:r>
              <a:rPr lang="en-US"/>
              <a:t> for existing buildings</a:t>
            </a:r>
          </a:p>
        </p:txBody>
      </p:sp>
    </p:spTree>
    <p:extLst>
      <p:ext uri="{BB962C8B-B14F-4D97-AF65-F5344CB8AC3E}">
        <p14:creationId xmlns:p14="http://schemas.microsoft.com/office/powerpoint/2010/main" val="723281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0034-42C2-4FF5-973C-ED8927A6B962}"/>
              </a:ext>
            </a:extLst>
          </p:cNvPr>
          <p:cNvSpPr>
            <a:spLocks noGrp="1"/>
          </p:cNvSpPr>
          <p:nvPr>
            <p:ph type="ctrTitle"/>
          </p:nvPr>
        </p:nvSpPr>
        <p:spPr>
          <a:xfrm>
            <a:off x="268474" y="-263385"/>
            <a:ext cx="11812027" cy="1012133"/>
          </a:xfrm>
        </p:spPr>
        <p:txBody>
          <a:bodyPr>
            <a:normAutofit/>
          </a:bodyPr>
          <a:lstStyle/>
          <a:p>
            <a:pPr algn="l"/>
            <a:r>
              <a:rPr lang="en-US" sz="3200">
                <a:solidFill>
                  <a:schemeClr val="bg1"/>
                </a:solidFill>
                <a:latin typeface="Arial"/>
                <a:cs typeface="Arial"/>
              </a:rPr>
              <a:t>Natural Gas Costs Climbing</a:t>
            </a:r>
            <a:endParaRPr lang="en-US" sz="3200">
              <a:solidFill>
                <a:schemeClr val="bg1"/>
              </a:solidFill>
              <a:latin typeface="Arial"/>
              <a:ea typeface="Source Sans Pro"/>
              <a:cs typeface="Arial"/>
            </a:endParaRPr>
          </a:p>
        </p:txBody>
      </p:sp>
      <p:sp>
        <p:nvSpPr>
          <p:cNvPr id="9" name="TextBox 8">
            <a:extLst>
              <a:ext uri="{FF2B5EF4-FFF2-40B4-BE49-F238E27FC236}">
                <a16:creationId xmlns:a16="http://schemas.microsoft.com/office/drawing/2014/main" id="{309EC643-FA10-4FA5-9F60-FC6F55C6054F}"/>
              </a:ext>
            </a:extLst>
          </p:cNvPr>
          <p:cNvSpPr txBox="1"/>
          <p:nvPr/>
        </p:nvSpPr>
        <p:spPr>
          <a:xfrm>
            <a:off x="1028297" y="5113080"/>
            <a:ext cx="4519155" cy="530915"/>
          </a:xfrm>
          <a:prstGeom prst="rect">
            <a:avLst/>
          </a:prstGeom>
          <a:noFill/>
        </p:spPr>
        <p:txBody>
          <a:bodyPr wrap="square" rtlCol="0">
            <a:spAutoFit/>
          </a:bodyPr>
          <a:lstStyle/>
          <a:p>
            <a:r>
              <a:rPr lang="en-US" sz="1050"/>
              <a:t>Source: EIA</a:t>
            </a:r>
            <a:br>
              <a:rPr lang="en-US" sz="1050"/>
            </a:br>
            <a:r>
              <a:rPr lang="en-US" sz="900">
                <a:hlinkClick r:id="rId3"/>
              </a:rPr>
              <a:t>https://www.eia.gov/dnav/ng/hist/n3010ca3m.htm</a:t>
            </a:r>
            <a:r>
              <a:rPr lang="en-US" sz="900"/>
              <a:t> </a:t>
            </a:r>
            <a:br>
              <a:rPr lang="en-US" sz="900"/>
            </a:br>
            <a:r>
              <a:rPr lang="en-US" sz="900">
                <a:hlinkClick r:id="rId4"/>
              </a:rPr>
              <a:t>https://www.eia.gov/electricity/data/browser/#/topic/7?agg=2,0,1&amp;geo=g&amp;freq=M</a:t>
            </a:r>
            <a:r>
              <a:rPr lang="en-US" sz="900"/>
              <a:t> </a:t>
            </a:r>
          </a:p>
        </p:txBody>
      </p:sp>
      <p:sp>
        <p:nvSpPr>
          <p:cNvPr id="13" name="TextBox 12">
            <a:extLst>
              <a:ext uri="{FF2B5EF4-FFF2-40B4-BE49-F238E27FC236}">
                <a16:creationId xmlns:a16="http://schemas.microsoft.com/office/drawing/2014/main" id="{0D021EF8-3DDA-4EB8-B2DC-7CAB23F6F96E}"/>
              </a:ext>
            </a:extLst>
          </p:cNvPr>
          <p:cNvSpPr txBox="1"/>
          <p:nvPr/>
        </p:nvSpPr>
        <p:spPr>
          <a:xfrm>
            <a:off x="1009650" y="1180126"/>
            <a:ext cx="4038558" cy="923330"/>
          </a:xfrm>
          <a:prstGeom prst="rect">
            <a:avLst/>
          </a:prstGeom>
          <a:noFill/>
        </p:spPr>
        <p:txBody>
          <a:bodyPr wrap="square" rtlCol="0">
            <a:spAutoFit/>
          </a:bodyPr>
          <a:lstStyle/>
          <a:p>
            <a:r>
              <a:rPr lang="en-US" sz="1800"/>
              <a:t>CA residential natural gas prices increased 3x faster than electricity prices from 2012 to 2018</a:t>
            </a:r>
          </a:p>
        </p:txBody>
      </p:sp>
      <p:sp>
        <p:nvSpPr>
          <p:cNvPr id="14" name="TextBox 13">
            <a:extLst>
              <a:ext uri="{FF2B5EF4-FFF2-40B4-BE49-F238E27FC236}">
                <a16:creationId xmlns:a16="http://schemas.microsoft.com/office/drawing/2014/main" id="{D2E790F2-85B5-49AB-A7AC-39E06027D1D1}"/>
              </a:ext>
            </a:extLst>
          </p:cNvPr>
          <p:cNvSpPr txBox="1"/>
          <p:nvPr/>
        </p:nvSpPr>
        <p:spPr>
          <a:xfrm>
            <a:off x="6610753" y="1184769"/>
            <a:ext cx="3581400" cy="369332"/>
          </a:xfrm>
          <a:prstGeom prst="rect">
            <a:avLst/>
          </a:prstGeom>
          <a:noFill/>
        </p:spPr>
        <p:txBody>
          <a:bodyPr wrap="square" rtlCol="0">
            <a:spAutoFit/>
          </a:bodyPr>
          <a:lstStyle/>
          <a:p>
            <a:r>
              <a:rPr lang="en-US" sz="1800"/>
              <a:t>Trend expected to accelerate:</a:t>
            </a:r>
          </a:p>
        </p:txBody>
      </p:sp>
      <p:graphicFrame>
        <p:nvGraphicFramePr>
          <p:cNvPr id="16" name="Chart 15">
            <a:extLst>
              <a:ext uri="{FF2B5EF4-FFF2-40B4-BE49-F238E27FC236}">
                <a16:creationId xmlns:a16="http://schemas.microsoft.com/office/drawing/2014/main" id="{09DB70AF-543E-42D4-8F7C-7BA2B0F445A5}"/>
              </a:ext>
            </a:extLst>
          </p:cNvPr>
          <p:cNvGraphicFramePr>
            <a:graphicFrameLocks/>
          </p:cNvGraphicFramePr>
          <p:nvPr>
            <p:extLst>
              <p:ext uri="{D42A27DB-BD31-4B8C-83A1-F6EECF244321}">
                <p14:modId xmlns:p14="http://schemas.microsoft.com/office/powerpoint/2010/main" val="3986446592"/>
              </p:ext>
            </p:extLst>
          </p:nvPr>
        </p:nvGraphicFramePr>
        <p:xfrm>
          <a:off x="1123992" y="2228821"/>
          <a:ext cx="4190916" cy="28194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2D186537-0E32-4A89-AE28-3AAEF4E76531}"/>
              </a:ext>
            </a:extLst>
          </p:cNvPr>
          <p:cNvPicPr>
            <a:picLocks noChangeAspect="1"/>
          </p:cNvPicPr>
          <p:nvPr/>
        </p:nvPicPr>
        <p:blipFill>
          <a:blip r:embed="rId6"/>
          <a:stretch>
            <a:fillRect/>
          </a:stretch>
        </p:blipFill>
        <p:spPr>
          <a:xfrm>
            <a:off x="6268813" y="1915419"/>
            <a:ext cx="3923340" cy="3085921"/>
          </a:xfrm>
          <a:prstGeom prst="rect">
            <a:avLst/>
          </a:prstGeom>
        </p:spPr>
      </p:pic>
      <p:sp>
        <p:nvSpPr>
          <p:cNvPr id="10" name="TextBox 9">
            <a:extLst>
              <a:ext uri="{FF2B5EF4-FFF2-40B4-BE49-F238E27FC236}">
                <a16:creationId xmlns:a16="http://schemas.microsoft.com/office/drawing/2014/main" id="{5020226C-D42A-498B-82F8-712BBF8D3C22}"/>
              </a:ext>
            </a:extLst>
          </p:cNvPr>
          <p:cNvSpPr txBox="1"/>
          <p:nvPr/>
        </p:nvSpPr>
        <p:spPr>
          <a:xfrm>
            <a:off x="6174487" y="5087584"/>
            <a:ext cx="3410353" cy="715581"/>
          </a:xfrm>
          <a:prstGeom prst="rect">
            <a:avLst/>
          </a:prstGeom>
          <a:noFill/>
        </p:spPr>
        <p:txBody>
          <a:bodyPr wrap="square" rtlCol="0">
            <a:spAutoFit/>
          </a:bodyPr>
          <a:lstStyle/>
          <a:p>
            <a:r>
              <a:rPr lang="en-US" sz="1050"/>
              <a:t>CEC Workshop June 6, 2019: Draft Results from E3 study on the Future of Natural Gas Distribution in California</a:t>
            </a:r>
            <a:br>
              <a:rPr lang="en-US" sz="1050"/>
            </a:br>
            <a:endParaRPr lang="en-US" sz="900"/>
          </a:p>
        </p:txBody>
      </p:sp>
      <p:sp>
        <p:nvSpPr>
          <p:cNvPr id="11" name="TextBox 10">
            <a:extLst>
              <a:ext uri="{FF2B5EF4-FFF2-40B4-BE49-F238E27FC236}">
                <a16:creationId xmlns:a16="http://schemas.microsoft.com/office/drawing/2014/main" id="{220E2B83-E22B-4F93-B229-696733474458}"/>
              </a:ext>
            </a:extLst>
          </p:cNvPr>
          <p:cNvSpPr txBox="1"/>
          <p:nvPr/>
        </p:nvSpPr>
        <p:spPr>
          <a:xfrm>
            <a:off x="451412" y="5893527"/>
            <a:ext cx="11098676" cy="646986"/>
          </a:xfrm>
          <a:prstGeom prst="roundRect">
            <a:avLst/>
          </a:prstGeom>
          <a:solidFill>
            <a:srgbClr val="00A1DE"/>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nchor="t">
            <a:spAutoFit/>
          </a:bodyPr>
          <a:lstStyle/>
          <a:p>
            <a:pPr algn="ctr"/>
            <a:r>
              <a:rPr lang="en-US" sz="1600">
                <a:solidFill>
                  <a:schemeClr val="bg1"/>
                </a:solidFill>
              </a:rPr>
              <a:t>The</a:t>
            </a:r>
            <a:r>
              <a:rPr lang="en-US" sz="1600">
                <a:solidFill>
                  <a:schemeClr val="bg1"/>
                </a:solidFill>
                <a:hlinkClick r:id="rId7">
                  <a:extLst>
                    <a:ext uri="{A12FA001-AC4F-418D-AE19-62706E023703}">
                      <ahyp:hlinkClr xmlns:ahyp="http://schemas.microsoft.com/office/drawing/2018/hyperlinkcolor" val="tx"/>
                    </a:ext>
                  </a:extLst>
                </a:hlinkClick>
              </a:rPr>
              <a:t> AB3232</a:t>
            </a:r>
            <a:r>
              <a:rPr lang="en-US" sz="1600">
                <a:solidFill>
                  <a:schemeClr val="bg1"/>
                </a:solidFill>
              </a:rPr>
              <a:t> Report represents the most current CEC research supporting that </a:t>
            </a:r>
            <a:r>
              <a:rPr lang="en-US" sz="1600" i="1">
                <a:solidFill>
                  <a:schemeClr val="bg1"/>
                </a:solidFill>
              </a:rPr>
              <a:t>Aggressive Electrification </a:t>
            </a:r>
            <a:r>
              <a:rPr lang="en-US" sz="1600">
                <a:solidFill>
                  <a:schemeClr val="bg1"/>
                </a:solidFill>
              </a:rPr>
              <a:t>is the primary pathway to meeting GHG reduction targets.</a:t>
            </a:r>
          </a:p>
        </p:txBody>
      </p:sp>
    </p:spTree>
    <p:extLst>
      <p:ext uri="{BB962C8B-B14F-4D97-AF65-F5344CB8AC3E}">
        <p14:creationId xmlns:p14="http://schemas.microsoft.com/office/powerpoint/2010/main" val="371733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Graphic spid="16" grpId="0">
        <p:bldAsOne/>
      </p:bldGraphic>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FA274-F9B6-5745-A7A5-A0BF6C29EA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1640" y="2466522"/>
            <a:ext cx="2349677" cy="3583404"/>
          </a:xfrm>
          <a:prstGeom prst="rect">
            <a:avLst/>
          </a:prstGeom>
        </p:spPr>
      </p:pic>
      <p:sp>
        <p:nvSpPr>
          <p:cNvPr id="2" name="Title 1">
            <a:extLst>
              <a:ext uri="{FF2B5EF4-FFF2-40B4-BE49-F238E27FC236}">
                <a16:creationId xmlns:a16="http://schemas.microsoft.com/office/drawing/2014/main" id="{0B0CE494-9B75-0249-83F3-2366F34659C4}"/>
              </a:ext>
            </a:extLst>
          </p:cNvPr>
          <p:cNvSpPr>
            <a:spLocks noGrp="1"/>
          </p:cNvSpPr>
          <p:nvPr>
            <p:ph type="ctrTitle"/>
          </p:nvPr>
        </p:nvSpPr>
        <p:spPr>
          <a:xfrm>
            <a:off x="220849" y="1283392"/>
            <a:ext cx="11812027" cy="429424"/>
          </a:xfrm>
        </p:spPr>
        <p:txBody>
          <a:bodyPr>
            <a:noAutofit/>
          </a:bodyPr>
          <a:lstStyle/>
          <a:p>
            <a:r>
              <a:rPr lang="en-US" sz="3600" b="1">
                <a:solidFill>
                  <a:srgbClr val="1E9D8B"/>
                </a:solidFill>
              </a:rPr>
              <a:t>Stoves: Consumer Reports Prefers Induction</a:t>
            </a:r>
            <a:endParaRPr lang="en-US" sz="3600" b="1">
              <a:solidFill>
                <a:srgbClr val="1E9D8B"/>
              </a:solidFill>
              <a:ea typeface="Source Sans Pro"/>
            </a:endParaRPr>
          </a:p>
        </p:txBody>
      </p:sp>
      <p:sp>
        <p:nvSpPr>
          <p:cNvPr id="3" name="Content Placeholder 2">
            <a:extLst>
              <a:ext uri="{FF2B5EF4-FFF2-40B4-BE49-F238E27FC236}">
                <a16:creationId xmlns:a16="http://schemas.microsoft.com/office/drawing/2014/main" id="{861292C5-F70C-5246-B888-E824F1B4346A}"/>
              </a:ext>
            </a:extLst>
          </p:cNvPr>
          <p:cNvSpPr>
            <a:spLocks noGrp="1"/>
          </p:cNvSpPr>
          <p:nvPr>
            <p:ph type="body" sz="quarter" idx="10"/>
          </p:nvPr>
        </p:nvSpPr>
        <p:spPr>
          <a:xfrm>
            <a:off x="259693" y="1827155"/>
            <a:ext cx="7160039" cy="660400"/>
          </a:xfrm>
        </p:spPr>
        <p:txBody>
          <a:bodyPr vert="horz" lIns="91440" tIns="45720" rIns="91440" bIns="45720" rtlCol="0" anchor="t">
            <a:noAutofit/>
          </a:bodyPr>
          <a:lstStyle/>
          <a:p>
            <a:pPr marL="0" indent="0">
              <a:buNone/>
            </a:pPr>
            <a:r>
              <a:rPr lang="en-US" sz="1800" b="1">
                <a:solidFill>
                  <a:srgbClr val="00A1DE"/>
                </a:solidFill>
              </a:rPr>
              <a:t>6 of top 8 Ranges for 2020 were electric, top 2 were Induction</a:t>
            </a:r>
            <a:endParaRPr lang="en-US" sz="1800" b="1">
              <a:solidFill>
                <a:srgbClr val="00A1DE"/>
              </a:solidFill>
              <a:cs typeface="Arial"/>
            </a:endParaRPr>
          </a:p>
        </p:txBody>
      </p:sp>
      <p:pic>
        <p:nvPicPr>
          <p:cNvPr id="1026" name="Picture 2">
            <a:extLst>
              <a:ext uri="{FF2B5EF4-FFF2-40B4-BE49-F238E27FC236}">
                <a16:creationId xmlns:a16="http://schemas.microsoft.com/office/drawing/2014/main" id="{3C7E269F-EFE5-48B3-BBF0-2AFFCB03B72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63" t="20333" r="17435" b="7209"/>
          <a:stretch/>
        </p:blipFill>
        <p:spPr bwMode="auto">
          <a:xfrm>
            <a:off x="376655" y="2403986"/>
            <a:ext cx="7183448" cy="364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27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CAE8-52A6-42ED-AD15-BA904CE1D83C}"/>
              </a:ext>
            </a:extLst>
          </p:cNvPr>
          <p:cNvSpPr>
            <a:spLocks noGrp="1"/>
          </p:cNvSpPr>
          <p:nvPr>
            <p:ph type="ctrTitle"/>
          </p:nvPr>
        </p:nvSpPr>
        <p:spPr>
          <a:xfrm>
            <a:off x="249422" y="-32069"/>
            <a:ext cx="11801269" cy="943780"/>
          </a:xfrm>
        </p:spPr>
        <p:txBody>
          <a:bodyPr>
            <a:normAutofit/>
          </a:bodyPr>
          <a:lstStyle/>
          <a:p>
            <a:r>
              <a:rPr lang="en-GB" sz="4000" b="1">
                <a:solidFill>
                  <a:srgbClr val="1E9D8B"/>
                </a:solidFill>
              </a:rPr>
              <a:t>Biogas Can’t Get Us There</a:t>
            </a:r>
          </a:p>
        </p:txBody>
      </p:sp>
      <p:pic>
        <p:nvPicPr>
          <p:cNvPr id="3" name="Picture 4" descr="Timeline&#10;&#10;Description automatically generated">
            <a:extLst>
              <a:ext uri="{FF2B5EF4-FFF2-40B4-BE49-F238E27FC236}">
                <a16:creationId xmlns:a16="http://schemas.microsoft.com/office/drawing/2014/main" id="{AE1EDEE4-836C-4B83-9933-9B1950AEF6A9}"/>
              </a:ext>
            </a:extLst>
          </p:cNvPr>
          <p:cNvPicPr>
            <a:picLocks noChangeAspect="1"/>
          </p:cNvPicPr>
          <p:nvPr/>
        </p:nvPicPr>
        <p:blipFill>
          <a:blip r:embed="rId3"/>
          <a:stretch>
            <a:fillRect/>
          </a:stretch>
        </p:blipFill>
        <p:spPr>
          <a:xfrm>
            <a:off x="442131" y="1205415"/>
            <a:ext cx="10993270" cy="5237913"/>
          </a:xfrm>
          <a:prstGeom prst="rect">
            <a:avLst/>
          </a:prstGeom>
        </p:spPr>
      </p:pic>
    </p:spTree>
    <p:extLst>
      <p:ext uri="{BB962C8B-B14F-4D97-AF65-F5344CB8AC3E}">
        <p14:creationId xmlns:p14="http://schemas.microsoft.com/office/powerpoint/2010/main" val="1898412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6EA-1B88-4A26-ADDE-2D1338A1A2BE}"/>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BF2DA62-06C9-4547-8942-4C2AAB059B41}"/>
              </a:ext>
            </a:extLst>
          </p:cNvPr>
          <p:cNvSpPr>
            <a:spLocks noGrp="1"/>
          </p:cNvSpPr>
          <p:nvPr>
            <p:ph type="subTitle" idx="13"/>
          </p:nvPr>
        </p:nvSpPr>
        <p:spPr/>
        <p:txBody>
          <a:bodyPr/>
          <a:lstStyle/>
          <a:p>
            <a:endParaRPr lang="en-US"/>
          </a:p>
        </p:txBody>
      </p:sp>
      <p:pic>
        <p:nvPicPr>
          <p:cNvPr id="5" name="Picture 4">
            <a:extLst>
              <a:ext uri="{FF2B5EF4-FFF2-40B4-BE49-F238E27FC236}">
                <a16:creationId xmlns:a16="http://schemas.microsoft.com/office/drawing/2014/main" id="{185106C7-AD06-4695-B986-3BA8FAD46D8D}"/>
              </a:ext>
            </a:extLst>
          </p:cNvPr>
          <p:cNvPicPr>
            <a:picLocks noChangeAspect="1"/>
          </p:cNvPicPr>
          <p:nvPr/>
        </p:nvPicPr>
        <p:blipFill rotWithShape="1">
          <a:blip r:embed="rId3"/>
          <a:srcRect l="19971" t="18801" r="19505" b="11092"/>
          <a:stretch/>
        </p:blipFill>
        <p:spPr>
          <a:xfrm>
            <a:off x="0" y="-141949"/>
            <a:ext cx="12192000" cy="6999949"/>
          </a:xfrm>
          <a:prstGeom prst="rect">
            <a:avLst/>
          </a:prstGeom>
        </p:spPr>
      </p:pic>
    </p:spTree>
    <p:extLst>
      <p:ext uri="{BB962C8B-B14F-4D97-AF65-F5344CB8AC3E}">
        <p14:creationId xmlns:p14="http://schemas.microsoft.com/office/powerpoint/2010/main" val="134045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683C86-235B-458F-96C4-B3C0285B61FE}"/>
              </a:ext>
            </a:extLst>
          </p:cNvPr>
          <p:cNvSpPr>
            <a:spLocks noGrp="1"/>
          </p:cNvSpPr>
          <p:nvPr>
            <p:ph type="body" sz="quarter" idx="10"/>
          </p:nvPr>
        </p:nvSpPr>
        <p:spPr>
          <a:xfrm>
            <a:off x="219053" y="234555"/>
            <a:ext cx="8487733" cy="641350"/>
          </a:xfrm>
        </p:spPr>
        <p:txBody>
          <a:bodyPr vert="horz" lIns="91440" tIns="45720" rIns="91440" bIns="45720" rtlCol="0" anchor="t">
            <a:noAutofit/>
          </a:bodyPr>
          <a:lstStyle/>
          <a:p>
            <a:r>
              <a:rPr lang="en-US" sz="3200" dirty="0">
                <a:cs typeface="Arial"/>
              </a:rPr>
              <a:t>Reach Code Program - Statewide</a:t>
            </a:r>
            <a:endParaRPr lang="en-US" sz="3200" dirty="0"/>
          </a:p>
        </p:txBody>
      </p:sp>
      <p:sp>
        <p:nvSpPr>
          <p:cNvPr id="7" name="Text Placeholder 3">
            <a:extLst>
              <a:ext uri="{FF2B5EF4-FFF2-40B4-BE49-F238E27FC236}">
                <a16:creationId xmlns:a16="http://schemas.microsoft.com/office/drawing/2014/main" id="{32B14567-7CC5-4468-9F3D-E8193EAF2EF4}"/>
              </a:ext>
            </a:extLst>
          </p:cNvPr>
          <p:cNvSpPr txBox="1">
            <a:spLocks/>
          </p:cNvSpPr>
          <p:nvPr/>
        </p:nvSpPr>
        <p:spPr>
          <a:xfrm>
            <a:off x="9200102" y="6149362"/>
            <a:ext cx="3210245" cy="3383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i="1" dirty="0">
                <a:cs typeface="Arial"/>
              </a:rPr>
              <a:t>Credit: Sierra Club</a:t>
            </a:r>
          </a:p>
        </p:txBody>
      </p:sp>
      <p:pic>
        <p:nvPicPr>
          <p:cNvPr id="1026" name="Picture 2">
            <a:extLst>
              <a:ext uri="{FF2B5EF4-FFF2-40B4-BE49-F238E27FC236}">
                <a16:creationId xmlns:a16="http://schemas.microsoft.com/office/drawing/2014/main" id="{4EDC79A9-0B05-46A6-9B5F-87139CF15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763" y="1271805"/>
            <a:ext cx="4669765" cy="477541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F18673A8-FB40-4918-AF33-B3BD741DAF9D}"/>
              </a:ext>
            </a:extLst>
          </p:cNvPr>
          <p:cNvSpPr/>
          <p:nvPr/>
        </p:nvSpPr>
        <p:spPr>
          <a:xfrm>
            <a:off x="8332886" y="4940479"/>
            <a:ext cx="774852" cy="179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7EA334-83D6-4E51-9F27-A0363CEF3540}"/>
              </a:ext>
            </a:extLst>
          </p:cNvPr>
          <p:cNvSpPr/>
          <p:nvPr/>
        </p:nvSpPr>
        <p:spPr>
          <a:xfrm>
            <a:off x="8877117" y="4563357"/>
            <a:ext cx="907055" cy="264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3A2F7D-8208-2AD8-EB2D-40A7985DFDEA}"/>
              </a:ext>
            </a:extLst>
          </p:cNvPr>
          <p:cNvSpPr txBox="1"/>
          <p:nvPr/>
        </p:nvSpPr>
        <p:spPr>
          <a:xfrm>
            <a:off x="399737" y="4059836"/>
            <a:ext cx="5878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US">
              <a:cs typeface="Arial"/>
            </a:endParaRPr>
          </a:p>
        </p:txBody>
      </p:sp>
      <p:sp>
        <p:nvSpPr>
          <p:cNvPr id="1041" name="TextBox 1040">
            <a:extLst>
              <a:ext uri="{FF2B5EF4-FFF2-40B4-BE49-F238E27FC236}">
                <a16:creationId xmlns:a16="http://schemas.microsoft.com/office/drawing/2014/main" id="{3FD72F7B-B4D9-D4BB-3BAB-754CAC32FE27}"/>
              </a:ext>
            </a:extLst>
          </p:cNvPr>
          <p:cNvSpPr txBox="1"/>
          <p:nvPr/>
        </p:nvSpPr>
        <p:spPr>
          <a:xfrm>
            <a:off x="399737" y="5025664"/>
            <a:ext cx="6387324" cy="1021556"/>
          </a:xfrm>
          <a:prstGeom prst="roundRect">
            <a:avLst/>
          </a:prstGeom>
          <a:solidFill>
            <a:srgbClr val="1E9D8B"/>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Visit </a:t>
            </a:r>
            <a:r>
              <a:rPr lang="en-US" b="1" dirty="0">
                <a:solidFill>
                  <a:schemeClr val="accent5">
                    <a:lumMod val="40000"/>
                    <a:lumOff val="60000"/>
                  </a:schemeClr>
                </a:solidFill>
                <a:cs typeface="Arial"/>
                <a:hlinkClick r:id="rId4">
                  <a:extLst>
                    <a:ext uri="{A12FA001-AC4F-418D-AE19-62706E023703}">
                      <ahyp:hlinkClr xmlns:ahyp="http://schemas.microsoft.com/office/drawing/2018/hyperlinkcolor" val="tx"/>
                    </a:ext>
                  </a:extLst>
                </a:hlinkClick>
              </a:rPr>
              <a:t>localenergycodes.com/content/adopted-ordinances</a:t>
            </a:r>
            <a:r>
              <a:rPr lang="en-US" b="1" dirty="0">
                <a:solidFill>
                  <a:schemeClr val="accent5">
                    <a:lumMod val="40000"/>
                    <a:lumOff val="60000"/>
                  </a:schemeClr>
                </a:solidFill>
                <a:cs typeface="Arial"/>
              </a:rPr>
              <a:t> </a:t>
            </a:r>
            <a:r>
              <a:rPr lang="en-US" b="1" dirty="0">
                <a:cs typeface="Arial"/>
              </a:rPr>
              <a:t>for a complete list of reach codes adopted throughout California</a:t>
            </a:r>
            <a:endParaRPr lang="en-US" b="1" dirty="0"/>
          </a:p>
        </p:txBody>
      </p:sp>
      <p:sp>
        <p:nvSpPr>
          <p:cNvPr id="3" name="TextBox 2">
            <a:extLst>
              <a:ext uri="{FF2B5EF4-FFF2-40B4-BE49-F238E27FC236}">
                <a16:creationId xmlns:a16="http://schemas.microsoft.com/office/drawing/2014/main" id="{C71050DE-46BB-D2A6-165A-4E13217F588D}"/>
              </a:ext>
            </a:extLst>
          </p:cNvPr>
          <p:cNvSpPr txBox="1"/>
          <p:nvPr/>
        </p:nvSpPr>
        <p:spPr>
          <a:xfrm>
            <a:off x="399737" y="2193126"/>
            <a:ext cx="6387324" cy="1634490"/>
          </a:xfrm>
          <a:prstGeom prst="roundRect">
            <a:avLst/>
          </a:prstGeom>
          <a:solidFill>
            <a:srgbClr val="1E9D8B"/>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Over </a:t>
            </a:r>
            <a:r>
              <a:rPr lang="en-US" b="1" dirty="0">
                <a:solidFill>
                  <a:schemeClr val="accent5">
                    <a:lumMod val="40000"/>
                    <a:lumOff val="60000"/>
                  </a:schemeClr>
                </a:solidFill>
                <a:cs typeface="Arial"/>
              </a:rPr>
              <a:t>70</a:t>
            </a:r>
            <a:r>
              <a:rPr lang="en-US" b="1" dirty="0">
                <a:cs typeface="Arial"/>
              </a:rPr>
              <a:t> jurisdictions in CA have adopted all-electric reach code ordinances, with some also adopting electric vehicle charging infrastructure reach codes. This includes </a:t>
            </a:r>
            <a:r>
              <a:rPr lang="en-US" b="1" dirty="0">
                <a:solidFill>
                  <a:schemeClr val="accent5">
                    <a:lumMod val="40000"/>
                    <a:lumOff val="60000"/>
                  </a:schemeClr>
                </a:solidFill>
                <a:cs typeface="Arial"/>
              </a:rPr>
              <a:t>Santa Cruz’s </a:t>
            </a:r>
            <a:r>
              <a:rPr lang="en-US" b="1" dirty="0">
                <a:cs typeface="Arial"/>
              </a:rPr>
              <a:t>and </a:t>
            </a:r>
            <a:r>
              <a:rPr lang="en-US" b="1" dirty="0">
                <a:solidFill>
                  <a:schemeClr val="accent5">
                    <a:lumMod val="40000"/>
                    <a:lumOff val="60000"/>
                  </a:schemeClr>
                </a:solidFill>
                <a:cs typeface="Arial"/>
              </a:rPr>
              <a:t>San Luis Obispo’s </a:t>
            </a:r>
            <a:r>
              <a:rPr lang="en-US" b="1" dirty="0">
                <a:cs typeface="Arial"/>
              </a:rPr>
              <a:t>all-electric municipal ordinances.  </a:t>
            </a:r>
            <a:endParaRPr lang="en-US" b="1" dirty="0"/>
          </a:p>
        </p:txBody>
      </p:sp>
    </p:spTree>
    <p:extLst>
      <p:ext uri="{BB962C8B-B14F-4D97-AF65-F5344CB8AC3E}">
        <p14:creationId xmlns:p14="http://schemas.microsoft.com/office/powerpoint/2010/main" val="2054505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CF0D-793C-A41A-1510-7E70D95646DE}"/>
              </a:ext>
            </a:extLst>
          </p:cNvPr>
          <p:cNvSpPr>
            <a:spLocks noGrp="1"/>
          </p:cNvSpPr>
          <p:nvPr>
            <p:ph type="title"/>
          </p:nvPr>
        </p:nvSpPr>
        <p:spPr>
          <a:xfrm>
            <a:off x="368473" y="0"/>
            <a:ext cx="10515600" cy="1325563"/>
          </a:xfrm>
        </p:spPr>
        <p:txBody>
          <a:bodyPr>
            <a:normAutofit/>
          </a:bodyPr>
          <a:lstStyle/>
          <a:p>
            <a:r>
              <a:rPr lang="en-US" sz="4000" b="1">
                <a:solidFill>
                  <a:srgbClr val="1E9D8B"/>
                </a:solidFill>
                <a:latin typeface="+mn-lt"/>
              </a:rPr>
              <a:t>Federal Policy: Inflation Reduction Act</a:t>
            </a:r>
          </a:p>
        </p:txBody>
      </p:sp>
      <p:sp>
        <p:nvSpPr>
          <p:cNvPr id="3" name="Content Placeholder 2">
            <a:extLst>
              <a:ext uri="{FF2B5EF4-FFF2-40B4-BE49-F238E27FC236}">
                <a16:creationId xmlns:a16="http://schemas.microsoft.com/office/drawing/2014/main" id="{B63F1BEB-1029-5265-BB3E-B8783A1616A1}"/>
              </a:ext>
            </a:extLst>
          </p:cNvPr>
          <p:cNvSpPr>
            <a:spLocks noGrp="1"/>
          </p:cNvSpPr>
          <p:nvPr>
            <p:ph idx="1"/>
          </p:nvPr>
        </p:nvSpPr>
        <p:spPr>
          <a:xfrm>
            <a:off x="368474" y="1325563"/>
            <a:ext cx="11455051" cy="5093131"/>
          </a:xfrm>
        </p:spPr>
        <p:txBody>
          <a:bodyPr>
            <a:normAutofit fontScale="55000" lnSpcReduction="20000"/>
          </a:bodyPr>
          <a:lstStyle/>
          <a:p>
            <a:pPr marL="0" indent="0">
              <a:buNone/>
            </a:pPr>
            <a:r>
              <a:rPr lang="en-US" sz="3200" b="1"/>
              <a:t>Inflation Reduction Act </a:t>
            </a:r>
            <a:r>
              <a:rPr lang="en-US" sz="3200"/>
              <a:t>includes $369 billion in clean energy &amp; climate. </a:t>
            </a:r>
          </a:p>
          <a:p>
            <a:pPr marL="0" indent="0">
              <a:buNone/>
            </a:pPr>
            <a:endParaRPr lang="en-US" sz="3200"/>
          </a:p>
          <a:p>
            <a:pPr marL="514350" indent="-514350">
              <a:buFont typeface="+mj-lt"/>
              <a:buAutoNum type="arabicPeriod"/>
            </a:pPr>
            <a:r>
              <a:rPr lang="en-US" sz="3200" b="1">
                <a:solidFill>
                  <a:srgbClr val="00A1DE"/>
                </a:solidFill>
              </a:rPr>
              <a:t>Solar</a:t>
            </a:r>
          </a:p>
          <a:p>
            <a:pPr lvl="1"/>
            <a:r>
              <a:rPr lang="en-US" sz="2800" b="1"/>
              <a:t>Extension of Investment Tax Credit (ITC)</a:t>
            </a:r>
            <a:r>
              <a:rPr lang="en-US" sz="2800"/>
              <a:t> – 30% with prevailing wage, storage added</a:t>
            </a:r>
          </a:p>
          <a:p>
            <a:pPr lvl="1"/>
            <a:r>
              <a:rPr lang="en-US" sz="2800"/>
              <a:t>Direct pay option allows government agencies to secure ITC directly</a:t>
            </a:r>
          </a:p>
          <a:p>
            <a:pPr marL="514350" indent="-514350">
              <a:buFont typeface="+mj-lt"/>
              <a:buAutoNum type="arabicPeriod"/>
            </a:pPr>
            <a:endParaRPr lang="en-US" sz="3200" b="1"/>
          </a:p>
          <a:p>
            <a:pPr marL="514350" indent="-514350">
              <a:buFont typeface="+mj-lt"/>
              <a:buAutoNum type="arabicPeriod"/>
            </a:pPr>
            <a:r>
              <a:rPr lang="en-US" sz="3200" b="1">
                <a:solidFill>
                  <a:srgbClr val="00A1DE"/>
                </a:solidFill>
              </a:rPr>
              <a:t>Electric Vehicles</a:t>
            </a:r>
          </a:p>
          <a:p>
            <a:pPr lvl="1"/>
            <a:r>
              <a:rPr lang="en-US" sz="2800" b="1"/>
              <a:t>Continuation of $7,500 tax credit for new vehicles</a:t>
            </a:r>
          </a:p>
          <a:p>
            <a:pPr lvl="2"/>
            <a:r>
              <a:rPr lang="en-US" sz="2400"/>
              <a:t>Vehicle cost up to $55k for cars and $80k for SUVs and trucks, lifting the manufacturer's cap, families earning under $300k/</a:t>
            </a:r>
            <a:r>
              <a:rPr lang="en-US" sz="2400" err="1"/>
              <a:t>yr</a:t>
            </a:r>
            <a:endParaRPr lang="en-US" sz="2400"/>
          </a:p>
          <a:p>
            <a:pPr lvl="1"/>
            <a:r>
              <a:rPr lang="en-US" sz="2800" b="1"/>
              <a:t>$4,000 tax credit for used electric vehicle </a:t>
            </a:r>
          </a:p>
          <a:p>
            <a:pPr lvl="2"/>
            <a:r>
              <a:rPr lang="en-US" sz="2400"/>
              <a:t>Cost up to $25k, families earning under $150k/</a:t>
            </a:r>
            <a:r>
              <a:rPr lang="en-US" sz="2400" err="1"/>
              <a:t>yr</a:t>
            </a:r>
            <a:endParaRPr lang="en-US" sz="2400"/>
          </a:p>
          <a:p>
            <a:pPr marL="514350" indent="-514350">
              <a:buFont typeface="+mj-lt"/>
              <a:buAutoNum type="arabicPeriod"/>
            </a:pPr>
            <a:endParaRPr lang="en-US" sz="3200" b="1"/>
          </a:p>
          <a:p>
            <a:pPr marL="514350" indent="-514350">
              <a:buFont typeface="+mj-lt"/>
              <a:buAutoNum type="arabicPeriod"/>
            </a:pPr>
            <a:r>
              <a:rPr lang="en-US" sz="3200" b="1">
                <a:solidFill>
                  <a:srgbClr val="00A1DE"/>
                </a:solidFill>
              </a:rPr>
              <a:t>Buildings</a:t>
            </a:r>
          </a:p>
          <a:p>
            <a:pPr lvl="1"/>
            <a:r>
              <a:rPr lang="en-US" sz="2800" b="1"/>
              <a:t>$4.5B for up to $14,000 in rebates for electric appliances</a:t>
            </a:r>
          </a:p>
          <a:p>
            <a:pPr lvl="2"/>
            <a:r>
              <a:rPr lang="en-US" sz="2400"/>
              <a:t>up to 50% of costs for moderate-income households and 100% for low-income households. </a:t>
            </a:r>
          </a:p>
          <a:p>
            <a:pPr lvl="2"/>
            <a:r>
              <a:rPr lang="en-US" sz="2400"/>
              <a:t>$8,000 for heat pump HVAC, $1,750 for water heaters, $840 induction cooktop, $840 heat pump dryer, up to $9,100 for panels, wiring, insulation</a:t>
            </a:r>
          </a:p>
          <a:p>
            <a:pPr lvl="1"/>
            <a:r>
              <a:rPr lang="en-US" sz="2800" b="1"/>
              <a:t>Tax credits up to $2,000 for heat pumps</a:t>
            </a:r>
          </a:p>
          <a:p>
            <a:pPr lvl="1"/>
            <a:r>
              <a:rPr lang="en-US" sz="2800" b="1"/>
              <a:t>Energy efficiency up to 50% whole home retrofit or &gt;80% for low/moderate income</a:t>
            </a:r>
          </a:p>
        </p:txBody>
      </p:sp>
      <p:sp>
        <p:nvSpPr>
          <p:cNvPr id="4" name="Slide Number Placeholder 3">
            <a:extLst>
              <a:ext uri="{FF2B5EF4-FFF2-40B4-BE49-F238E27FC236}">
                <a16:creationId xmlns:a16="http://schemas.microsoft.com/office/drawing/2014/main" id="{0AF665D9-9F63-4DD8-7BD3-CF91EDD3E7C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10614E3-C4A9-CD4C-BADA-8679F9DB688A}" type="slidenum">
              <a:rPr kumimoji="0" lang="en-US" sz="10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699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5B70842-364C-26F9-947D-8866DA55F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614193"/>
            <a:ext cx="3993502" cy="3993502"/>
          </a:xfrm>
          <a:prstGeom prst="rect">
            <a:avLst/>
          </a:prstGeom>
        </p:spPr>
      </p:pic>
      <p:pic>
        <p:nvPicPr>
          <p:cNvPr id="7" name="Picture 6" descr="Text&#10;&#10;Description automatically generated">
            <a:extLst>
              <a:ext uri="{FF2B5EF4-FFF2-40B4-BE49-F238E27FC236}">
                <a16:creationId xmlns:a16="http://schemas.microsoft.com/office/drawing/2014/main" id="{61CACE0C-BA2E-CFDD-D6D4-179EF6ED9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477" y="1614193"/>
            <a:ext cx="3993502" cy="3993502"/>
          </a:xfrm>
          <a:prstGeom prst="rect">
            <a:avLst/>
          </a:prstGeom>
        </p:spPr>
      </p:pic>
      <p:pic>
        <p:nvPicPr>
          <p:cNvPr id="9" name="Picture 8" descr="Text&#10;&#10;Description automatically generated">
            <a:extLst>
              <a:ext uri="{FF2B5EF4-FFF2-40B4-BE49-F238E27FC236}">
                <a16:creationId xmlns:a16="http://schemas.microsoft.com/office/drawing/2014/main" id="{3BFAAED7-6906-452E-7FC1-50AC15E66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497" y="1614193"/>
            <a:ext cx="3993503" cy="3993503"/>
          </a:xfrm>
          <a:prstGeom prst="rect">
            <a:avLst/>
          </a:prstGeom>
        </p:spPr>
      </p:pic>
      <p:pic>
        <p:nvPicPr>
          <p:cNvPr id="21" name="Picture 2">
            <a:extLst>
              <a:ext uri="{FF2B5EF4-FFF2-40B4-BE49-F238E27FC236}">
                <a16:creationId xmlns:a16="http://schemas.microsoft.com/office/drawing/2014/main" id="{AAB4C8AC-0504-4DB2-9FC1-292CE401AA86}"/>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8901403" y="5881463"/>
            <a:ext cx="3029681" cy="7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D3C84A-C95B-C6B6-E532-4770CB8750F6}"/>
              </a:ext>
            </a:extLst>
          </p:cNvPr>
          <p:cNvSpPr txBox="1"/>
          <p:nvPr/>
        </p:nvSpPr>
        <p:spPr>
          <a:xfrm>
            <a:off x="279915" y="6057203"/>
            <a:ext cx="4432041" cy="369332"/>
          </a:xfrm>
          <a:prstGeom prst="rect">
            <a:avLst/>
          </a:prstGeom>
          <a:noFill/>
        </p:spPr>
        <p:txBody>
          <a:bodyPr wrap="square" rtlCol="0">
            <a:spAutoFit/>
          </a:bodyPr>
          <a:lstStyle/>
          <a:p>
            <a:r>
              <a:rPr lang="en-US" b="1"/>
              <a:t>Learn more: </a:t>
            </a:r>
            <a:r>
              <a:rPr lang="en-US" b="1">
                <a:solidFill>
                  <a:schemeClr val="accent5"/>
                </a:solidFill>
              </a:rPr>
              <a:t>www.sfbaypsr.org/BE</a:t>
            </a:r>
          </a:p>
        </p:txBody>
      </p:sp>
      <p:sp>
        <p:nvSpPr>
          <p:cNvPr id="12" name="Text Placeholder 2">
            <a:extLst>
              <a:ext uri="{FF2B5EF4-FFF2-40B4-BE49-F238E27FC236}">
                <a16:creationId xmlns:a16="http://schemas.microsoft.com/office/drawing/2014/main" id="{44DDDFE3-662E-E68D-CC34-AE26C95A7D65}"/>
              </a:ext>
            </a:extLst>
          </p:cNvPr>
          <p:cNvSpPr txBox="1">
            <a:spLocks/>
          </p:cNvSpPr>
          <p:nvPr/>
        </p:nvSpPr>
        <p:spPr>
          <a:xfrm>
            <a:off x="254422" y="382265"/>
            <a:ext cx="8915069" cy="641350"/>
          </a:xfrm>
          <a:prstGeom prst="rect">
            <a:avLst/>
          </a:prstGeom>
          <a:noFill/>
          <a:ln>
            <a:noFill/>
          </a:ln>
        </p:spPr>
        <p:txBody>
          <a:bodyPr spcFirstLastPara="1" vert="horz" wrap="square" lIns="91425" tIns="45700" rIns="91425" bIns="45700" rtlCol="0" anchor="ctr" anchorCtr="0"/>
          <a:lstStyle>
            <a:defPPr>
              <a:defRPr lang="en-US"/>
            </a:defPPr>
            <a:lvl1pPr marL="0" lvl="0" algn="l" defTabSz="914400" rtl="0" eaLnBrk="1" latinLnBrk="0" hangingPunct="1">
              <a:spcBef>
                <a:spcPts val="0"/>
              </a:spcBef>
              <a:spcAft>
                <a:spcPts val="0"/>
              </a:spcAft>
              <a:buSzPts val="1400"/>
              <a:buNone/>
              <a:defRPr sz="1200" kern="1200">
                <a:solidFill>
                  <a:schemeClr val="tx1">
                    <a:tint val="75000"/>
                  </a:schemeClr>
                </a:solidFill>
                <a:latin typeface="+mn-lt"/>
                <a:ea typeface="+mn-ea"/>
                <a:cs typeface="+mn-cs"/>
              </a:defRPr>
            </a:lvl1pPr>
            <a:lvl2pPr marL="457200" lvl="1" algn="l" defTabSz="914400" rtl="0" eaLnBrk="1" latinLnBrk="0" hangingPunct="1">
              <a:spcBef>
                <a:spcPts val="0"/>
              </a:spcBef>
              <a:spcAft>
                <a:spcPts val="0"/>
              </a:spcAft>
              <a:buSzPts val="1400"/>
              <a:buNone/>
              <a:defRPr sz="1800" kern="1200">
                <a:solidFill>
                  <a:schemeClr val="tx1"/>
                </a:solidFill>
                <a:latin typeface="+mn-lt"/>
                <a:ea typeface="+mn-ea"/>
                <a:cs typeface="+mn-cs"/>
              </a:defRPr>
            </a:lvl2pPr>
            <a:lvl3pPr marL="914400" lvl="2" algn="l" defTabSz="914400" rtl="0" eaLnBrk="1" latinLnBrk="0" hangingPunct="1">
              <a:spcBef>
                <a:spcPts val="0"/>
              </a:spcBef>
              <a:spcAft>
                <a:spcPts val="0"/>
              </a:spcAft>
              <a:buSzPts val="1400"/>
              <a:buNone/>
              <a:defRPr sz="1800" kern="1200">
                <a:solidFill>
                  <a:schemeClr val="tx1"/>
                </a:solidFill>
                <a:latin typeface="+mn-lt"/>
                <a:ea typeface="+mn-ea"/>
                <a:cs typeface="+mn-cs"/>
              </a:defRPr>
            </a:lvl3pPr>
            <a:lvl4pPr marL="1371600" lvl="3" algn="l" defTabSz="914400" rtl="0" eaLnBrk="1" latinLnBrk="0" hangingPunct="1">
              <a:spcBef>
                <a:spcPts val="0"/>
              </a:spcBef>
              <a:spcAft>
                <a:spcPts val="0"/>
              </a:spcAft>
              <a:buSzPts val="1400"/>
              <a:buNone/>
              <a:defRPr sz="1800" kern="1200">
                <a:solidFill>
                  <a:schemeClr val="tx1"/>
                </a:solidFill>
                <a:latin typeface="+mn-lt"/>
                <a:ea typeface="+mn-ea"/>
                <a:cs typeface="+mn-cs"/>
              </a:defRPr>
            </a:lvl4pPr>
            <a:lvl5pPr marL="1828800" lvl="4" algn="l" defTabSz="914400" rtl="0" eaLnBrk="1" latinLnBrk="0" hangingPunct="1">
              <a:spcBef>
                <a:spcPts val="0"/>
              </a:spcBef>
              <a:spcAft>
                <a:spcPts val="0"/>
              </a:spcAft>
              <a:buSzPts val="1400"/>
              <a:buNone/>
              <a:defRPr sz="1800" kern="1200">
                <a:solidFill>
                  <a:schemeClr val="tx1"/>
                </a:solidFill>
                <a:latin typeface="+mn-lt"/>
                <a:ea typeface="+mn-ea"/>
                <a:cs typeface="+mn-cs"/>
              </a:defRPr>
            </a:lvl5pPr>
            <a:lvl6pPr marL="2286000" lvl="5" algn="l" defTabSz="914400" rtl="0" eaLnBrk="1" latinLnBrk="0" hangingPunct="1">
              <a:spcBef>
                <a:spcPts val="0"/>
              </a:spcBef>
              <a:spcAft>
                <a:spcPts val="0"/>
              </a:spcAft>
              <a:buSzPts val="1400"/>
              <a:buNone/>
              <a:defRPr sz="1800" kern="1200">
                <a:solidFill>
                  <a:schemeClr val="tx1"/>
                </a:solidFill>
                <a:latin typeface="+mn-lt"/>
                <a:ea typeface="+mn-ea"/>
                <a:cs typeface="+mn-cs"/>
              </a:defRPr>
            </a:lvl6pPr>
            <a:lvl7pPr marL="2743200" lvl="6" algn="l" defTabSz="914400" rtl="0" eaLnBrk="1" latinLnBrk="0" hangingPunct="1">
              <a:spcBef>
                <a:spcPts val="0"/>
              </a:spcBef>
              <a:spcAft>
                <a:spcPts val="0"/>
              </a:spcAft>
              <a:buSzPts val="1400"/>
              <a:buNone/>
              <a:defRPr sz="1800" kern="1200">
                <a:solidFill>
                  <a:schemeClr val="tx1"/>
                </a:solidFill>
                <a:latin typeface="+mn-lt"/>
                <a:ea typeface="+mn-ea"/>
                <a:cs typeface="+mn-cs"/>
              </a:defRPr>
            </a:lvl7pPr>
            <a:lvl8pPr marL="3200400" lvl="7" algn="l" defTabSz="914400" rtl="0" eaLnBrk="1" latinLnBrk="0" hangingPunct="1">
              <a:spcBef>
                <a:spcPts val="0"/>
              </a:spcBef>
              <a:spcAft>
                <a:spcPts val="0"/>
              </a:spcAft>
              <a:buSzPts val="1400"/>
              <a:buNone/>
              <a:defRPr sz="1800" kern="1200">
                <a:solidFill>
                  <a:schemeClr val="tx1"/>
                </a:solidFill>
                <a:latin typeface="+mn-lt"/>
                <a:ea typeface="+mn-ea"/>
                <a:cs typeface="+mn-cs"/>
              </a:defRPr>
            </a:lvl8pPr>
            <a:lvl9pPr marL="3657600" lvl="8" algn="l" defTabSz="914400" rtl="0" eaLnBrk="1" latinLnBrk="0" hangingPunct="1">
              <a:spcBef>
                <a:spcPts val="0"/>
              </a:spcBef>
              <a:spcAft>
                <a:spcPts val="0"/>
              </a:spcAft>
              <a:buSzPts val="1400"/>
              <a:buNone/>
              <a:defRPr sz="1800" kern="1200">
                <a:solidFill>
                  <a:schemeClr val="tx1"/>
                </a:solidFill>
                <a:latin typeface="+mn-lt"/>
                <a:ea typeface="+mn-ea"/>
                <a:cs typeface="+mn-cs"/>
              </a:defRPr>
            </a:lvl9pPr>
          </a:lstStyle>
          <a:p>
            <a:r>
              <a:rPr lang="en-US" sz="4000" b="1">
                <a:solidFill>
                  <a:srgbClr val="1E9D8B"/>
                </a:solidFill>
              </a:rPr>
              <a:t>The Health Harms of Gas Stoves</a:t>
            </a:r>
            <a:endParaRPr lang="en-US" sz="1600" b="1">
              <a:solidFill>
                <a:srgbClr val="1E9D8B"/>
              </a:solidFill>
            </a:endParaRPr>
          </a:p>
        </p:txBody>
      </p:sp>
    </p:spTree>
    <p:extLst>
      <p:ext uri="{BB962C8B-B14F-4D97-AF65-F5344CB8AC3E}">
        <p14:creationId xmlns:p14="http://schemas.microsoft.com/office/powerpoint/2010/main" val="1897037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E279AA25-6E43-CD15-AFBA-DD804332E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0367"/>
            <a:ext cx="3995928" cy="3995928"/>
          </a:xfrm>
          <a:prstGeom prst="rect">
            <a:avLst/>
          </a:prstGeom>
        </p:spPr>
      </p:pic>
      <p:pic>
        <p:nvPicPr>
          <p:cNvPr id="3" name="Picture 2" descr="Text&#10;&#10;Description automatically generated">
            <a:extLst>
              <a:ext uri="{FF2B5EF4-FFF2-40B4-BE49-F238E27FC236}">
                <a16:creationId xmlns:a16="http://schemas.microsoft.com/office/drawing/2014/main" id="{6ABD81C0-C7B8-2844-45EC-94B7D067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036" y="1440367"/>
            <a:ext cx="3995928" cy="3995928"/>
          </a:xfrm>
          <a:prstGeom prst="rect">
            <a:avLst/>
          </a:prstGeom>
        </p:spPr>
      </p:pic>
      <p:pic>
        <p:nvPicPr>
          <p:cNvPr id="4" name="Picture 3" descr="Shape&#10;&#10;Description automatically generated">
            <a:extLst>
              <a:ext uri="{FF2B5EF4-FFF2-40B4-BE49-F238E27FC236}">
                <a16:creationId xmlns:a16="http://schemas.microsoft.com/office/drawing/2014/main" id="{DC29FC77-6087-0082-0FF3-4B63641BE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072" y="1440367"/>
            <a:ext cx="3995928" cy="3995928"/>
          </a:xfrm>
          <a:prstGeom prst="rect">
            <a:avLst/>
          </a:prstGeom>
        </p:spPr>
      </p:pic>
      <p:sp>
        <p:nvSpPr>
          <p:cNvPr id="5" name="Text Placeholder 2">
            <a:extLst>
              <a:ext uri="{FF2B5EF4-FFF2-40B4-BE49-F238E27FC236}">
                <a16:creationId xmlns:a16="http://schemas.microsoft.com/office/drawing/2014/main" id="{8EA03A55-19E6-60D7-0657-BA31619DA1F1}"/>
              </a:ext>
            </a:extLst>
          </p:cNvPr>
          <p:cNvSpPr txBox="1">
            <a:spLocks/>
          </p:cNvSpPr>
          <p:nvPr/>
        </p:nvSpPr>
        <p:spPr>
          <a:xfrm>
            <a:off x="254422" y="382265"/>
            <a:ext cx="8915069" cy="641350"/>
          </a:xfrm>
          <a:prstGeom prst="rect">
            <a:avLst/>
          </a:prstGeom>
          <a:noFill/>
          <a:ln>
            <a:noFill/>
          </a:ln>
        </p:spPr>
        <p:txBody>
          <a:bodyPr spcFirstLastPara="1" vert="horz" wrap="square" lIns="91425" tIns="45700" rIns="91425" bIns="45700" rtlCol="0" anchor="ctr" anchorCtr="0"/>
          <a:lstStyle>
            <a:defPPr>
              <a:defRPr lang="en-US"/>
            </a:defPPr>
            <a:lvl1pPr marL="0" lvl="0" algn="l" defTabSz="914400" rtl="0" eaLnBrk="1" latinLnBrk="0" hangingPunct="1">
              <a:spcBef>
                <a:spcPts val="0"/>
              </a:spcBef>
              <a:spcAft>
                <a:spcPts val="0"/>
              </a:spcAft>
              <a:buSzPts val="1400"/>
              <a:buNone/>
              <a:defRPr sz="1200" kern="1200">
                <a:solidFill>
                  <a:schemeClr val="tx1">
                    <a:tint val="75000"/>
                  </a:schemeClr>
                </a:solidFill>
                <a:latin typeface="+mn-lt"/>
                <a:ea typeface="+mn-ea"/>
                <a:cs typeface="+mn-cs"/>
              </a:defRPr>
            </a:lvl1pPr>
            <a:lvl2pPr marL="457200" lvl="1" algn="l" defTabSz="914400" rtl="0" eaLnBrk="1" latinLnBrk="0" hangingPunct="1">
              <a:spcBef>
                <a:spcPts val="0"/>
              </a:spcBef>
              <a:spcAft>
                <a:spcPts val="0"/>
              </a:spcAft>
              <a:buSzPts val="1400"/>
              <a:buNone/>
              <a:defRPr sz="1800" kern="1200">
                <a:solidFill>
                  <a:schemeClr val="tx1"/>
                </a:solidFill>
                <a:latin typeface="+mn-lt"/>
                <a:ea typeface="+mn-ea"/>
                <a:cs typeface="+mn-cs"/>
              </a:defRPr>
            </a:lvl2pPr>
            <a:lvl3pPr marL="914400" lvl="2" algn="l" defTabSz="914400" rtl="0" eaLnBrk="1" latinLnBrk="0" hangingPunct="1">
              <a:spcBef>
                <a:spcPts val="0"/>
              </a:spcBef>
              <a:spcAft>
                <a:spcPts val="0"/>
              </a:spcAft>
              <a:buSzPts val="1400"/>
              <a:buNone/>
              <a:defRPr sz="1800" kern="1200">
                <a:solidFill>
                  <a:schemeClr val="tx1"/>
                </a:solidFill>
                <a:latin typeface="+mn-lt"/>
                <a:ea typeface="+mn-ea"/>
                <a:cs typeface="+mn-cs"/>
              </a:defRPr>
            </a:lvl3pPr>
            <a:lvl4pPr marL="1371600" lvl="3" algn="l" defTabSz="914400" rtl="0" eaLnBrk="1" latinLnBrk="0" hangingPunct="1">
              <a:spcBef>
                <a:spcPts val="0"/>
              </a:spcBef>
              <a:spcAft>
                <a:spcPts val="0"/>
              </a:spcAft>
              <a:buSzPts val="1400"/>
              <a:buNone/>
              <a:defRPr sz="1800" kern="1200">
                <a:solidFill>
                  <a:schemeClr val="tx1"/>
                </a:solidFill>
                <a:latin typeface="+mn-lt"/>
                <a:ea typeface="+mn-ea"/>
                <a:cs typeface="+mn-cs"/>
              </a:defRPr>
            </a:lvl4pPr>
            <a:lvl5pPr marL="1828800" lvl="4" algn="l" defTabSz="914400" rtl="0" eaLnBrk="1" latinLnBrk="0" hangingPunct="1">
              <a:spcBef>
                <a:spcPts val="0"/>
              </a:spcBef>
              <a:spcAft>
                <a:spcPts val="0"/>
              </a:spcAft>
              <a:buSzPts val="1400"/>
              <a:buNone/>
              <a:defRPr sz="1800" kern="1200">
                <a:solidFill>
                  <a:schemeClr val="tx1"/>
                </a:solidFill>
                <a:latin typeface="+mn-lt"/>
                <a:ea typeface="+mn-ea"/>
                <a:cs typeface="+mn-cs"/>
              </a:defRPr>
            </a:lvl5pPr>
            <a:lvl6pPr marL="2286000" lvl="5" algn="l" defTabSz="914400" rtl="0" eaLnBrk="1" latinLnBrk="0" hangingPunct="1">
              <a:spcBef>
                <a:spcPts val="0"/>
              </a:spcBef>
              <a:spcAft>
                <a:spcPts val="0"/>
              </a:spcAft>
              <a:buSzPts val="1400"/>
              <a:buNone/>
              <a:defRPr sz="1800" kern="1200">
                <a:solidFill>
                  <a:schemeClr val="tx1"/>
                </a:solidFill>
                <a:latin typeface="+mn-lt"/>
                <a:ea typeface="+mn-ea"/>
                <a:cs typeface="+mn-cs"/>
              </a:defRPr>
            </a:lvl6pPr>
            <a:lvl7pPr marL="2743200" lvl="6" algn="l" defTabSz="914400" rtl="0" eaLnBrk="1" latinLnBrk="0" hangingPunct="1">
              <a:spcBef>
                <a:spcPts val="0"/>
              </a:spcBef>
              <a:spcAft>
                <a:spcPts val="0"/>
              </a:spcAft>
              <a:buSzPts val="1400"/>
              <a:buNone/>
              <a:defRPr sz="1800" kern="1200">
                <a:solidFill>
                  <a:schemeClr val="tx1"/>
                </a:solidFill>
                <a:latin typeface="+mn-lt"/>
                <a:ea typeface="+mn-ea"/>
                <a:cs typeface="+mn-cs"/>
              </a:defRPr>
            </a:lvl7pPr>
            <a:lvl8pPr marL="3200400" lvl="7" algn="l" defTabSz="914400" rtl="0" eaLnBrk="1" latinLnBrk="0" hangingPunct="1">
              <a:spcBef>
                <a:spcPts val="0"/>
              </a:spcBef>
              <a:spcAft>
                <a:spcPts val="0"/>
              </a:spcAft>
              <a:buSzPts val="1400"/>
              <a:buNone/>
              <a:defRPr sz="1800" kern="1200">
                <a:solidFill>
                  <a:schemeClr val="tx1"/>
                </a:solidFill>
                <a:latin typeface="+mn-lt"/>
                <a:ea typeface="+mn-ea"/>
                <a:cs typeface="+mn-cs"/>
              </a:defRPr>
            </a:lvl8pPr>
            <a:lvl9pPr marL="3657600" lvl="8" algn="l" defTabSz="914400" rtl="0" eaLnBrk="1" latinLnBrk="0" hangingPunct="1">
              <a:spcBef>
                <a:spcPts val="0"/>
              </a:spcBef>
              <a:spcAft>
                <a:spcPts val="0"/>
              </a:spcAft>
              <a:buSzPts val="1400"/>
              <a:buNone/>
              <a:defRPr sz="1800" kern="1200">
                <a:solidFill>
                  <a:schemeClr val="tx1"/>
                </a:solidFill>
                <a:latin typeface="+mn-lt"/>
                <a:ea typeface="+mn-ea"/>
                <a:cs typeface="+mn-cs"/>
              </a:defRPr>
            </a:lvl9pPr>
          </a:lstStyle>
          <a:p>
            <a:r>
              <a:rPr lang="en-US" sz="4000" b="1">
                <a:solidFill>
                  <a:srgbClr val="1E9D8B"/>
                </a:solidFill>
              </a:rPr>
              <a:t>The Health Harms of Gas Stoves</a:t>
            </a:r>
            <a:endParaRPr lang="en-US" sz="1600" b="1">
              <a:solidFill>
                <a:srgbClr val="1E9D8B"/>
              </a:solidFill>
            </a:endParaRPr>
          </a:p>
        </p:txBody>
      </p:sp>
      <p:pic>
        <p:nvPicPr>
          <p:cNvPr id="1026" name="Picture 2">
            <a:extLst>
              <a:ext uri="{FF2B5EF4-FFF2-40B4-BE49-F238E27FC236}">
                <a16:creationId xmlns:a16="http://schemas.microsoft.com/office/drawing/2014/main" id="{3FACEF9C-8ABC-916A-1F73-14E3831C60C5}"/>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8901403" y="5881463"/>
            <a:ext cx="3029681" cy="7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9A9AC96-2719-C746-0CD8-513BA451D301}"/>
              </a:ext>
            </a:extLst>
          </p:cNvPr>
          <p:cNvSpPr txBox="1"/>
          <p:nvPr/>
        </p:nvSpPr>
        <p:spPr>
          <a:xfrm>
            <a:off x="279916" y="6232853"/>
            <a:ext cx="4432041" cy="369332"/>
          </a:xfrm>
          <a:prstGeom prst="rect">
            <a:avLst/>
          </a:prstGeom>
          <a:noFill/>
        </p:spPr>
        <p:txBody>
          <a:bodyPr wrap="square" rtlCol="0">
            <a:spAutoFit/>
          </a:bodyPr>
          <a:lstStyle/>
          <a:p>
            <a:r>
              <a:rPr lang="en-US" b="1"/>
              <a:t>Learn more: </a:t>
            </a:r>
            <a:r>
              <a:rPr lang="en-US" b="1">
                <a:solidFill>
                  <a:schemeClr val="accent5"/>
                </a:solidFill>
              </a:rPr>
              <a:t>www.sfbaypsr.org/BE</a:t>
            </a:r>
          </a:p>
        </p:txBody>
      </p:sp>
    </p:spTree>
    <p:extLst>
      <p:ext uri="{BB962C8B-B14F-4D97-AF65-F5344CB8AC3E}">
        <p14:creationId xmlns:p14="http://schemas.microsoft.com/office/powerpoint/2010/main" val="390410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683C86-235B-458F-96C4-B3C0285B61FE}"/>
              </a:ext>
            </a:extLst>
          </p:cNvPr>
          <p:cNvSpPr>
            <a:spLocks noGrp="1"/>
          </p:cNvSpPr>
          <p:nvPr>
            <p:ph type="body" sz="quarter" idx="10"/>
          </p:nvPr>
        </p:nvSpPr>
        <p:spPr>
          <a:xfrm>
            <a:off x="219053" y="234555"/>
            <a:ext cx="8496321" cy="641350"/>
          </a:xfrm>
        </p:spPr>
        <p:txBody>
          <a:bodyPr vert="horz" lIns="91440" tIns="45720" rIns="91440" bIns="45720" rtlCol="0" anchor="t">
            <a:noAutofit/>
          </a:bodyPr>
          <a:lstStyle/>
          <a:p>
            <a:r>
              <a:rPr lang="en-US" sz="3200" dirty="0">
                <a:cs typeface="Arial"/>
              </a:rPr>
              <a:t>Reach Code Program – CCCE Region</a:t>
            </a:r>
            <a:endParaRPr lang="en-US" sz="3200" dirty="0"/>
          </a:p>
        </p:txBody>
      </p:sp>
      <p:sp>
        <p:nvSpPr>
          <p:cNvPr id="2" name="TextBox 1">
            <a:extLst>
              <a:ext uri="{FF2B5EF4-FFF2-40B4-BE49-F238E27FC236}">
                <a16:creationId xmlns:a16="http://schemas.microsoft.com/office/drawing/2014/main" id="{923A2F7D-8208-2AD8-EB2D-40A7985DFDEA}"/>
              </a:ext>
            </a:extLst>
          </p:cNvPr>
          <p:cNvSpPr txBox="1"/>
          <p:nvPr/>
        </p:nvSpPr>
        <p:spPr>
          <a:xfrm>
            <a:off x="399737" y="4059836"/>
            <a:ext cx="5878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US">
              <a:cs typeface="Arial"/>
            </a:endParaRPr>
          </a:p>
        </p:txBody>
      </p:sp>
      <p:graphicFrame>
        <p:nvGraphicFramePr>
          <p:cNvPr id="3" name="Diagram 3">
            <a:extLst>
              <a:ext uri="{FF2B5EF4-FFF2-40B4-BE49-F238E27FC236}">
                <a16:creationId xmlns:a16="http://schemas.microsoft.com/office/drawing/2014/main" id="{546EE2FC-14AB-D54F-AB9A-2B516F152BA3}"/>
              </a:ext>
            </a:extLst>
          </p:cNvPr>
          <p:cNvGraphicFramePr/>
          <p:nvPr>
            <p:extLst>
              <p:ext uri="{D42A27DB-BD31-4B8C-83A1-F6EECF244321}">
                <p14:modId xmlns:p14="http://schemas.microsoft.com/office/powerpoint/2010/main" val="3050560095"/>
              </p:ext>
            </p:extLst>
          </p:nvPr>
        </p:nvGraphicFramePr>
        <p:xfrm>
          <a:off x="399737" y="1570277"/>
          <a:ext cx="10517513" cy="5053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9DE27226-8B0E-6AD7-16CC-ED49A8D3C8AD}"/>
              </a:ext>
            </a:extLst>
          </p:cNvPr>
          <p:cNvSpPr txBox="1">
            <a:spLocks/>
          </p:cNvSpPr>
          <p:nvPr/>
        </p:nvSpPr>
        <p:spPr>
          <a:xfrm>
            <a:off x="399737" y="1881053"/>
            <a:ext cx="4671993" cy="7500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rtl="0"/>
            <a:r>
              <a:rPr lang="en-US" sz="3200" b="1">
                <a:solidFill>
                  <a:srgbClr val="1E9D8B"/>
                </a:solidFill>
                <a:latin typeface="Source Sans Pro"/>
              </a:rPr>
              <a:t>City of San</a:t>
            </a:r>
            <a:r>
              <a:rPr lang="en-US" sz="3200" b="1">
                <a:solidFill>
                  <a:srgbClr val="1E9D8B"/>
                </a:solidFill>
              </a:rPr>
              <a:t> Luis Obispo</a:t>
            </a:r>
            <a:r>
              <a:rPr lang="en-US" sz="3200" b="1">
                <a:solidFill>
                  <a:srgbClr val="1E9D8B"/>
                </a:solidFill>
                <a:latin typeface="Source Sans Pro"/>
              </a:rPr>
              <a:t> </a:t>
            </a:r>
          </a:p>
        </p:txBody>
      </p:sp>
      <p:sp>
        <p:nvSpPr>
          <p:cNvPr id="6" name="Text Placeholder 4">
            <a:extLst>
              <a:ext uri="{FF2B5EF4-FFF2-40B4-BE49-F238E27FC236}">
                <a16:creationId xmlns:a16="http://schemas.microsoft.com/office/drawing/2014/main" id="{A928FD87-4FE3-276A-4BD3-6ED6BF9B4C52}"/>
              </a:ext>
            </a:extLst>
          </p:cNvPr>
          <p:cNvSpPr txBox="1">
            <a:spLocks/>
          </p:cNvSpPr>
          <p:nvPr/>
        </p:nvSpPr>
        <p:spPr>
          <a:xfrm>
            <a:off x="5851852" y="1865559"/>
            <a:ext cx="5203621" cy="7500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rtl="0"/>
            <a:r>
              <a:rPr lang="en-US" sz="3200" b="1">
                <a:solidFill>
                  <a:srgbClr val="00A1DE"/>
                </a:solidFill>
              </a:rPr>
              <a:t>City of Santa Cruz</a:t>
            </a:r>
          </a:p>
        </p:txBody>
      </p:sp>
    </p:spTree>
    <p:extLst>
      <p:ext uri="{BB962C8B-B14F-4D97-AF65-F5344CB8AC3E}">
        <p14:creationId xmlns:p14="http://schemas.microsoft.com/office/powerpoint/2010/main" val="390120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DF596B0-5FA0-444A-B471-C8E7521250DA}"/>
              </a:ext>
            </a:extLst>
          </p:cNvPr>
          <p:cNvGraphicFramePr>
            <a:graphicFrameLocks/>
          </p:cNvGraphicFramePr>
          <p:nvPr>
            <p:extLst>
              <p:ext uri="{D42A27DB-BD31-4B8C-83A1-F6EECF244321}">
                <p14:modId xmlns:p14="http://schemas.microsoft.com/office/powerpoint/2010/main" val="1885789181"/>
              </p:ext>
            </p:extLst>
          </p:nvPr>
        </p:nvGraphicFramePr>
        <p:xfrm>
          <a:off x="330030" y="1197668"/>
          <a:ext cx="11653023" cy="551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2">
            <a:extLst>
              <a:ext uri="{FF2B5EF4-FFF2-40B4-BE49-F238E27FC236}">
                <a16:creationId xmlns:a16="http://schemas.microsoft.com/office/drawing/2014/main" id="{92FC3DFD-5DC7-4030-B9C2-C93216C9ECC2}"/>
              </a:ext>
            </a:extLst>
          </p:cNvPr>
          <p:cNvSpPr>
            <a:spLocks noGrp="1"/>
          </p:cNvSpPr>
          <p:nvPr>
            <p:ph type="body" sz="quarter" idx="10"/>
          </p:nvPr>
        </p:nvSpPr>
        <p:spPr>
          <a:xfrm>
            <a:off x="182749" y="151428"/>
            <a:ext cx="6587506" cy="641350"/>
          </a:xfrm>
        </p:spPr>
        <p:txBody>
          <a:bodyPr anchor="ctr"/>
          <a:lstStyle/>
          <a:p>
            <a:r>
              <a:rPr lang="en-US" sz="3200"/>
              <a:t>Reach Code Adoption Process</a:t>
            </a:r>
            <a:endParaRPr lang="en-US"/>
          </a:p>
        </p:txBody>
      </p:sp>
    </p:spTree>
    <p:extLst>
      <p:ext uri="{BB962C8B-B14F-4D97-AF65-F5344CB8AC3E}">
        <p14:creationId xmlns:p14="http://schemas.microsoft.com/office/powerpoint/2010/main" val="368995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F322-2FF8-4479-8B26-0A319E94EF58}"/>
              </a:ext>
            </a:extLst>
          </p:cNvPr>
          <p:cNvSpPr>
            <a:spLocks noGrp="1"/>
          </p:cNvSpPr>
          <p:nvPr>
            <p:ph type="ctrTitle"/>
          </p:nvPr>
        </p:nvSpPr>
        <p:spPr>
          <a:xfrm>
            <a:off x="561437" y="251950"/>
            <a:ext cx="9056503" cy="943780"/>
          </a:xfrm>
        </p:spPr>
        <p:txBody>
          <a:bodyPr/>
          <a:lstStyle/>
          <a:p>
            <a:r>
              <a:rPr lang="en-US"/>
              <a:t>Presentation Overview</a:t>
            </a:r>
          </a:p>
        </p:txBody>
      </p:sp>
      <p:sp>
        <p:nvSpPr>
          <p:cNvPr id="3" name="Text Placeholder 2">
            <a:extLst>
              <a:ext uri="{FF2B5EF4-FFF2-40B4-BE49-F238E27FC236}">
                <a16:creationId xmlns:a16="http://schemas.microsoft.com/office/drawing/2014/main" id="{3317CBBC-6152-44B6-99E7-4FD53EBCE49B}"/>
              </a:ext>
            </a:extLst>
          </p:cNvPr>
          <p:cNvSpPr>
            <a:spLocks noGrp="1"/>
          </p:cNvSpPr>
          <p:nvPr>
            <p:ph type="body" sz="quarter" idx="11"/>
          </p:nvPr>
        </p:nvSpPr>
        <p:spPr>
          <a:xfrm>
            <a:off x="561253" y="1733839"/>
            <a:ext cx="9606013" cy="5028768"/>
          </a:xfrm>
        </p:spPr>
        <p:txBody>
          <a:bodyPr vert="horz" lIns="91440" tIns="45720" rIns="91440" bIns="45720" rtlCol="0" anchor="t">
            <a:normAutofit/>
          </a:bodyPr>
          <a:lstStyle/>
          <a:p>
            <a:pPr marL="0" indent="0">
              <a:buNone/>
            </a:pPr>
            <a:r>
              <a:rPr lang="en-US" sz="2400" b="1">
                <a:solidFill>
                  <a:schemeClr val="accent5">
                    <a:lumMod val="40000"/>
                    <a:lumOff val="60000"/>
                  </a:schemeClr>
                </a:solidFill>
              </a:rPr>
              <a:t>Topics</a:t>
            </a:r>
          </a:p>
          <a:p>
            <a:pPr lvl="1"/>
            <a:r>
              <a:rPr lang="en-US" sz="2000"/>
              <a:t>Building electrification</a:t>
            </a:r>
            <a:endParaRPr lang="en-US" sz="2000">
              <a:cs typeface="Arial"/>
            </a:endParaRPr>
          </a:p>
          <a:p>
            <a:pPr lvl="1"/>
            <a:r>
              <a:rPr lang="en-US" sz="2000"/>
              <a:t>Electric vehicle (EV) charging infrastructure</a:t>
            </a:r>
            <a:endParaRPr lang="en-US" sz="2000">
              <a:cs typeface="Arial"/>
            </a:endParaRPr>
          </a:p>
          <a:p>
            <a:pPr lvl="1"/>
            <a:r>
              <a:rPr lang="en-US" sz="2000"/>
              <a:t>New construction </a:t>
            </a:r>
          </a:p>
          <a:p>
            <a:pPr lvl="1"/>
            <a:r>
              <a:rPr lang="en-US" sz="2000"/>
              <a:t>Alterations</a:t>
            </a:r>
            <a:endParaRPr lang="en-US" sz="2000">
              <a:cs typeface="Arial"/>
            </a:endParaRPr>
          </a:p>
          <a:p>
            <a:endParaRPr lang="en-US" sz="2400">
              <a:solidFill>
                <a:schemeClr val="accent5">
                  <a:lumMod val="40000"/>
                  <a:lumOff val="60000"/>
                </a:schemeClr>
              </a:solidFill>
            </a:endParaRPr>
          </a:p>
          <a:p>
            <a:pPr marL="0" indent="0">
              <a:buNone/>
            </a:pPr>
            <a:r>
              <a:rPr lang="en-US" sz="2400" b="1">
                <a:solidFill>
                  <a:schemeClr val="accent5">
                    <a:lumMod val="40000"/>
                    <a:lumOff val="60000"/>
                  </a:schemeClr>
                </a:solidFill>
              </a:rPr>
              <a:t>Agenda</a:t>
            </a:r>
            <a:endParaRPr lang="en-US" sz="2400" b="1">
              <a:solidFill>
                <a:schemeClr val="accent5">
                  <a:lumMod val="40000"/>
                  <a:lumOff val="60000"/>
                </a:schemeClr>
              </a:solidFill>
              <a:cs typeface="Arial"/>
            </a:endParaRPr>
          </a:p>
          <a:p>
            <a:pPr marL="800100" lvl="1" indent="-342900">
              <a:buFont typeface="+mj-lt"/>
              <a:buAutoNum type="arabicPeriod"/>
            </a:pPr>
            <a:r>
              <a:rPr lang="en-US" sz="2000">
                <a:cs typeface="Arial"/>
              </a:rPr>
              <a:t>Technology and feasibility</a:t>
            </a:r>
          </a:p>
          <a:p>
            <a:pPr marL="800100" lvl="1" indent="-342900">
              <a:buFont typeface="+mj-lt"/>
              <a:buAutoNum type="arabicPeriod"/>
            </a:pPr>
            <a:r>
              <a:rPr lang="en-US" sz="2000"/>
              <a:t>Costs</a:t>
            </a:r>
          </a:p>
          <a:p>
            <a:pPr marL="800100" lvl="1" indent="-342900">
              <a:buFont typeface="+mj-lt"/>
              <a:buAutoNum type="arabicPeriod"/>
            </a:pPr>
            <a:r>
              <a:rPr lang="en-US" sz="2000"/>
              <a:t>Policy models</a:t>
            </a:r>
          </a:p>
          <a:p>
            <a:pPr marL="800100" lvl="1" indent="-342900">
              <a:buFont typeface="+mj-lt"/>
              <a:buAutoNum type="arabicPeriod"/>
            </a:pPr>
            <a:r>
              <a:rPr lang="en-US" sz="2000"/>
              <a:t>Tools and Resources</a:t>
            </a:r>
          </a:p>
          <a:p>
            <a:pPr marL="457200" lvl="1" indent="0">
              <a:buNone/>
            </a:pPr>
            <a:endParaRPr lang="en-US" sz="2000"/>
          </a:p>
          <a:p>
            <a:endParaRPr lang="en-US" sz="2400"/>
          </a:p>
        </p:txBody>
      </p:sp>
    </p:spTree>
    <p:extLst>
      <p:ext uri="{BB962C8B-B14F-4D97-AF65-F5344CB8AC3E}">
        <p14:creationId xmlns:p14="http://schemas.microsoft.com/office/powerpoint/2010/main" val="267926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4124-C6ED-49CB-8DB8-EB51CD77C301}"/>
              </a:ext>
            </a:extLst>
          </p:cNvPr>
          <p:cNvSpPr>
            <a:spLocks noGrp="1"/>
          </p:cNvSpPr>
          <p:nvPr>
            <p:ph type="ctrTitle"/>
          </p:nvPr>
        </p:nvSpPr>
        <p:spPr>
          <a:xfrm>
            <a:off x="340686" y="2181052"/>
            <a:ext cx="5613548" cy="1596316"/>
          </a:xfrm>
        </p:spPr>
        <p:txBody>
          <a:bodyPr>
            <a:normAutofit/>
          </a:bodyPr>
          <a:lstStyle/>
          <a:p>
            <a:r>
              <a:rPr lang="en-US"/>
              <a:t>Technology and Feasibility</a:t>
            </a:r>
          </a:p>
        </p:txBody>
      </p:sp>
      <p:sp>
        <p:nvSpPr>
          <p:cNvPr id="12" name="TextBox 11">
            <a:extLst>
              <a:ext uri="{FF2B5EF4-FFF2-40B4-BE49-F238E27FC236}">
                <a16:creationId xmlns:a16="http://schemas.microsoft.com/office/drawing/2014/main" id="{C92B5E16-93AA-4109-A9CA-5BD9A766C15A}"/>
              </a:ext>
            </a:extLst>
          </p:cNvPr>
          <p:cNvSpPr txBox="1"/>
          <p:nvPr/>
        </p:nvSpPr>
        <p:spPr>
          <a:xfrm>
            <a:off x="-375771" y="5600807"/>
            <a:ext cx="4131907" cy="307777"/>
          </a:xfrm>
          <a:prstGeom prst="rect">
            <a:avLst/>
          </a:prstGeom>
          <a:noFill/>
        </p:spPr>
        <p:txBody>
          <a:bodyPr wrap="square" rtlCol="0">
            <a:spAutoFit/>
          </a:bodyPr>
          <a:lstStyle/>
          <a:p>
            <a:pPr algn="ctr"/>
            <a:r>
              <a:rPr lang="en-US" sz="1400" i="1">
                <a:solidFill>
                  <a:schemeClr val="bg1"/>
                </a:solidFill>
              </a:rPr>
              <a:t>Source: </a:t>
            </a:r>
            <a:r>
              <a:rPr lang="en-US" sz="1400" i="1">
                <a:solidFill>
                  <a:schemeClr val="accent5">
                    <a:lumMod val="20000"/>
                    <a:lumOff val="80000"/>
                  </a:schemeClr>
                </a:solidFill>
                <a:hlinkClick r:id="rId2">
                  <a:extLst>
                    <a:ext uri="{A12FA001-AC4F-418D-AE19-62706E023703}">
                      <ahyp:hlinkClr xmlns:ahyp="http://schemas.microsoft.com/office/drawing/2018/hyperlinkcolor" val="tx"/>
                    </a:ext>
                  </a:extLst>
                </a:hlinkClick>
              </a:rPr>
              <a:t>Rutherford + </a:t>
            </a:r>
            <a:r>
              <a:rPr lang="en-US" sz="1400" i="1" err="1">
                <a:solidFill>
                  <a:schemeClr val="accent5">
                    <a:lumMod val="20000"/>
                    <a:lumOff val="80000"/>
                  </a:schemeClr>
                </a:solidFill>
                <a:hlinkClick r:id="rId2">
                  <a:extLst>
                    <a:ext uri="{A12FA001-AC4F-418D-AE19-62706E023703}">
                      <ahyp:hlinkClr xmlns:ahyp="http://schemas.microsoft.com/office/drawing/2018/hyperlinkcolor" val="tx"/>
                    </a:ext>
                  </a:extLst>
                </a:hlinkClick>
              </a:rPr>
              <a:t>Chekene</a:t>
            </a:r>
            <a:endParaRPr lang="en-US" sz="1400" i="1">
              <a:solidFill>
                <a:schemeClr val="accent5">
                  <a:lumMod val="20000"/>
                  <a:lumOff val="80000"/>
                </a:schemeClr>
              </a:solidFill>
            </a:endParaRPr>
          </a:p>
        </p:txBody>
      </p:sp>
      <p:pic>
        <p:nvPicPr>
          <p:cNvPr id="6" name="Picture 5">
            <a:extLst>
              <a:ext uri="{FF2B5EF4-FFF2-40B4-BE49-F238E27FC236}">
                <a16:creationId xmlns:a16="http://schemas.microsoft.com/office/drawing/2014/main" id="{89E3C030-A7FF-BA03-7030-A63751025504}"/>
              </a:ext>
            </a:extLst>
          </p:cNvPr>
          <p:cNvPicPr>
            <a:picLocks noChangeAspect="1"/>
          </p:cNvPicPr>
          <p:nvPr/>
        </p:nvPicPr>
        <p:blipFill>
          <a:blip r:embed="rId3">
            <a:extLst>
              <a:ext uri="{28A0092B-C50C-407E-A947-70E740481C1C}">
                <a14:useLocalDpi xmlns:a14="http://schemas.microsoft.com/office/drawing/2010/main" val="0"/>
              </a:ext>
            </a:extLst>
          </a:blip>
          <a:srcRect l="12347" r="12347"/>
          <a:stretch/>
        </p:blipFill>
        <p:spPr>
          <a:xfrm rot="5400000">
            <a:off x="5561838" y="1283696"/>
            <a:ext cx="4251960" cy="4269342"/>
          </a:xfrm>
          <a:prstGeom prst="flowChartConnector">
            <a:avLst/>
          </a:prstGeom>
        </p:spPr>
      </p:pic>
    </p:spTree>
    <p:extLst>
      <p:ext uri="{BB962C8B-B14F-4D97-AF65-F5344CB8AC3E}">
        <p14:creationId xmlns:p14="http://schemas.microsoft.com/office/powerpoint/2010/main" val="2110117996"/>
      </p:ext>
    </p:extLst>
  </p:cSld>
  <p:clrMapOvr>
    <a:masterClrMapping/>
  </p:clrMapOvr>
</p:sld>
</file>

<file path=ppt/theme/theme1.xml><?xml version="1.0" encoding="utf-8"?>
<a:theme xmlns:a="http://schemas.openxmlformats.org/drawingml/2006/main" name="Office Theme">
  <a:themeElements>
    <a:clrScheme name="Reach Codes">
      <a:dk1>
        <a:sysClr val="windowText" lastClr="000000"/>
      </a:dk1>
      <a:lt1>
        <a:sysClr val="window" lastClr="FFFFFF"/>
      </a:lt1>
      <a:dk2>
        <a:srgbClr val="44546A"/>
      </a:dk2>
      <a:lt2>
        <a:srgbClr val="E7E6E6"/>
      </a:lt2>
      <a:accent1>
        <a:srgbClr val="003E6B"/>
      </a:accent1>
      <a:accent2>
        <a:srgbClr val="F68D39"/>
      </a:accent2>
      <a:accent3>
        <a:srgbClr val="A1ABB2"/>
      </a:accent3>
      <a:accent4>
        <a:srgbClr val="FDBA12"/>
      </a:accent4>
      <a:accent5>
        <a:srgbClr val="00A8E4"/>
      </a:accent5>
      <a:accent6>
        <a:srgbClr val="2CB34A"/>
      </a:accent6>
      <a:hlink>
        <a:srgbClr val="0563C1"/>
      </a:hlink>
      <a:folHlink>
        <a:srgbClr val="72226D"/>
      </a:folHlink>
    </a:clrScheme>
    <a:fontScheme name="Custom 2">
      <a:majorFont>
        <a:latin typeface="Source Sans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C612505A0F294DAD03E8668A5E5521" ma:contentTypeVersion="9" ma:contentTypeDescription="Create a new document." ma:contentTypeScope="" ma:versionID="3fec39619b16ab6041e8ffe1bd4cbc71">
  <xsd:schema xmlns:xsd="http://www.w3.org/2001/XMLSchema" xmlns:xs="http://www.w3.org/2001/XMLSchema" xmlns:p="http://schemas.microsoft.com/office/2006/metadata/properties" xmlns:ns2="596ceddf-2fcc-4b26-9101-bb88d78e22d8" xmlns:ns3="111958bf-756b-4db7-bf72-a2b9201612e2" targetNamespace="http://schemas.microsoft.com/office/2006/metadata/properties" ma:root="true" ma:fieldsID="2d483387b50cec693bd9905d2cbfd253" ns2:_="" ns3:_="">
    <xsd:import namespace="596ceddf-2fcc-4b26-9101-bb88d78e22d8"/>
    <xsd:import namespace="111958bf-756b-4db7-bf72-a2b9201612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6ceddf-2fcc-4b26-9101-bb88d78e22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6030b31-b262-4dfa-bb64-35cfdf7b07c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1958bf-756b-4db7-bf72-a2b9201612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1645933-db26-41c9-831d-cdad7966a925}" ma:internalName="TaxCatchAll" ma:showField="CatchAllData" ma:web="111958bf-756b-4db7-bf72-a2b9201612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6ceddf-2fcc-4b26-9101-bb88d78e22d8">
      <Terms xmlns="http://schemas.microsoft.com/office/infopath/2007/PartnerControls"/>
    </lcf76f155ced4ddcb4097134ff3c332f>
    <TaxCatchAll xmlns="111958bf-756b-4db7-bf72-a2b9201612e2" xsi:nil="true"/>
    <SharedWithUsers xmlns="111958bf-756b-4db7-bf72-a2b9201612e2">
      <UserInfo>
        <DisplayName>Gupta, Rohan</DisplayName>
        <AccountId>11765</AccountId>
        <AccountType/>
      </UserInfo>
      <UserInfo>
        <DisplayName>Bellows, Kristen</DisplayName>
        <AccountId>9254</AccountId>
        <AccountType/>
      </UserInfo>
    </SharedWithUsers>
  </documentManagement>
</p:properties>
</file>

<file path=customXml/itemProps1.xml><?xml version="1.0" encoding="utf-8"?>
<ds:datastoreItem xmlns:ds="http://schemas.openxmlformats.org/officeDocument/2006/customXml" ds:itemID="{B031D127-E0F9-4685-A3A4-5A52855A0FB4}">
  <ds:schemaRefs>
    <ds:schemaRef ds:uri="http://schemas.microsoft.com/sharepoint/v3/contenttype/forms"/>
  </ds:schemaRefs>
</ds:datastoreItem>
</file>

<file path=customXml/itemProps2.xml><?xml version="1.0" encoding="utf-8"?>
<ds:datastoreItem xmlns:ds="http://schemas.openxmlformats.org/officeDocument/2006/customXml" ds:itemID="{BC94018E-8F40-4B03-87B7-3D5FB48FAE9F}">
  <ds:schemaRefs>
    <ds:schemaRef ds:uri="111958bf-756b-4db7-bf72-a2b9201612e2"/>
    <ds:schemaRef ds:uri="596ceddf-2fcc-4b26-9101-bb88d78e22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51D37B-5C67-4876-B2CA-C0CB7D2E78B1}">
  <ds:schemaRefs>
    <ds:schemaRef ds:uri="111958bf-756b-4db7-bf72-a2b9201612e2"/>
    <ds:schemaRef ds:uri="596ceddf-2fcc-4b26-9101-bb88d78e22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288</TotalTime>
  <Words>3958</Words>
  <Application>Microsoft Office PowerPoint</Application>
  <PresentationFormat>Widescreen</PresentationFormat>
  <Paragraphs>685</Paragraphs>
  <Slides>52</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Arial</vt:lpstr>
      <vt:lpstr>Avenir LT Std 45 Book</vt:lpstr>
      <vt:lpstr>Calibri</vt:lpstr>
      <vt:lpstr>Century Gothic</vt:lpstr>
      <vt:lpstr>Courier New</vt:lpstr>
      <vt:lpstr>Courier New,monospace</vt:lpstr>
      <vt:lpstr>Georgia</vt:lpstr>
      <vt:lpstr>Roboto</vt:lpstr>
      <vt:lpstr>Segoe UI</vt:lpstr>
      <vt:lpstr>Slack-Lato</vt:lpstr>
      <vt:lpstr>Source Sans Pro</vt:lpstr>
      <vt:lpstr>Times New Roman</vt:lpstr>
      <vt:lpstr>Verdana</vt:lpstr>
      <vt:lpstr>Office Theme</vt:lpstr>
      <vt:lpstr>2022 Reach  Codes Program</vt:lpstr>
      <vt:lpstr>PowerPoint Presentation</vt:lpstr>
      <vt:lpstr>PowerPoint Presentation</vt:lpstr>
      <vt:lpstr>PowerPoint Presentation</vt:lpstr>
      <vt:lpstr>PowerPoint Presentation</vt:lpstr>
      <vt:lpstr>PowerPoint Presentation</vt:lpstr>
      <vt:lpstr>PowerPoint Presentation</vt:lpstr>
      <vt:lpstr>Presentation Overview</vt:lpstr>
      <vt:lpstr>Technology and Feasibility</vt:lpstr>
      <vt:lpstr>PowerPoint Presentation</vt:lpstr>
      <vt:lpstr>Electrification, Compared to Fossil Fuels</vt:lpstr>
      <vt:lpstr>Electrification, Compared to Fossil Fuels</vt:lpstr>
      <vt:lpstr>Electrification, Compared to Fossil Fuels</vt:lpstr>
      <vt:lpstr>Electrification, Compared to Fossil Fuels</vt:lpstr>
      <vt:lpstr>PowerPoint Presentation</vt:lpstr>
      <vt:lpstr>Electric is already the majority</vt:lpstr>
      <vt:lpstr>PowerPoint Presentation</vt:lpstr>
      <vt:lpstr>PowerPoint Presentation</vt:lpstr>
      <vt:lpstr>PowerPoint Presentation</vt:lpstr>
      <vt:lpstr>PowerPoint Presentation</vt:lpstr>
      <vt:lpstr>EV Charging Need and Technology</vt:lpstr>
      <vt:lpstr>PowerPoint Presentation</vt:lpstr>
      <vt:lpstr>PowerPoint Presentation</vt:lpstr>
      <vt:lpstr>PowerPoint Presentation</vt:lpstr>
      <vt:lpstr>Automatic Load Management</vt:lpstr>
      <vt:lpstr>2022 Reach Code Policy Models</vt:lpstr>
      <vt:lpstr>2022 CA Energy Code</vt:lpstr>
      <vt:lpstr>Building Electrification – New Construction</vt:lpstr>
      <vt:lpstr>PowerPoint Presentation</vt:lpstr>
      <vt:lpstr>EV Infrastructure – New Construction</vt:lpstr>
      <vt:lpstr>EV Infrastructure – New Construction</vt:lpstr>
      <vt:lpstr>PowerPoint Presentation</vt:lpstr>
      <vt:lpstr>EV Infrastructure – New Construction</vt:lpstr>
      <vt:lpstr>EV Infrastructure – Existing Buildings</vt:lpstr>
      <vt:lpstr>Industry Resources</vt:lpstr>
      <vt:lpstr>PowerPoint Presentation</vt:lpstr>
      <vt:lpstr>Thank you!  Next Meetings:</vt:lpstr>
      <vt:lpstr>Common Concerns (1 of 2)</vt:lpstr>
      <vt:lpstr>Common Concerns (2 of 2)</vt:lpstr>
      <vt:lpstr>Will Electrification Reduce Resilience?</vt:lpstr>
      <vt:lpstr>Can the Grid Handle the Load Increase?</vt:lpstr>
      <vt:lpstr>Will the Grid be Reliable?</vt:lpstr>
      <vt:lpstr>Why Adopt a Reach Code if CA is Going All-Electric?</vt:lpstr>
      <vt:lpstr>2019 Reach Code Program - Litigation</vt:lpstr>
      <vt:lpstr>Building Electrification – Existing Buildings</vt:lpstr>
      <vt:lpstr>Natural Gas Costs Climbing</vt:lpstr>
      <vt:lpstr>Stoves: Consumer Reports Prefers Induction</vt:lpstr>
      <vt:lpstr>Biogas Can’t Get Us There</vt:lpstr>
      <vt:lpstr>PowerPoint Presentation</vt:lpstr>
      <vt:lpstr>Federal Policy: Inflation Reduction Act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Griffin, Cory</dc:creator>
  <cp:lastModifiedBy>Vega, Mayra</cp:lastModifiedBy>
  <cp:revision>44</cp:revision>
  <dcterms:created xsi:type="dcterms:W3CDTF">2022-01-12T23:52:00Z</dcterms:created>
  <dcterms:modified xsi:type="dcterms:W3CDTF">2023-03-23T04:36:47Z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0x010100ABC612505A0F294DAD03E8668A5E5521</vt:lpwstr>
  </property>
  <property fmtid="{D5CDD505-2E9C-101B-9397-08002B2CF9AE}" pid="3" name="MediaServiceImageTags">
    <vt:lpwstr/>
  </property>
</Properties>
</file>